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SLIDES_API27675221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" name="Google Shape;15;SLIDES_API27675221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Vem är jag?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Varför har jag blivit inbjuden till detta möte?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cdc1afc8b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Google Shape;23;gcdc1afc8b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Vad är Roche för företag?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cdc1afc8b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cdc1afc8b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Varför valde vi att satsa på cykling?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cdc1afc8b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cdc1afc8b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Vad gör vi för att främja cyklandet bland våra medarbetare?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d21aded0f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d21aded0f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Det kostar inget att erbjuda sina anställda förmånscyklar via företaget Personalcyklar.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d21aded0f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d21aded0f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21aded0f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21aded0f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Enkelt och effektivt sätt att få igång medarbetarna att cykla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dc1afc8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dc1afc8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. Blank slide" type="blank">
  <p:cSld name="BLANK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0775" y="246425"/>
            <a:ext cx="491896" cy="25521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48">
          <p15:clr>
            <a:srgbClr val="EA4335"/>
          </p15:clr>
        </p15:guide>
        <p15:guide id="2" orient="horz" pos="248">
          <p15:clr>
            <a:srgbClr val="EA4335"/>
          </p15:clr>
        </p15:guide>
        <p15:guide id="3" orient="horz" pos="2992">
          <p15:clr>
            <a:srgbClr val="EA4335"/>
          </p15:clr>
        </p15:guide>
        <p15:guide id="4" pos="551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/>
        </p:nvSpPr>
        <p:spPr>
          <a:xfrm>
            <a:off x="6226500" y="1128450"/>
            <a:ext cx="2917500" cy="3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 b="1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Lorem ipsum dolor sit amet, consectetuer adipiscing elit. Aenean commodo ligula eget dolor.</a:t>
            </a:r>
            <a:endParaRPr sz="2400" b="1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3">
            <a:alphaModFix/>
          </a:blip>
          <a:srcRect l="21538" t="23891" r="8394" b="5696"/>
          <a:stretch/>
        </p:blipFill>
        <p:spPr>
          <a:xfrm>
            <a:off x="0" y="0"/>
            <a:ext cx="9193999" cy="55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4817" y="85725"/>
            <a:ext cx="2082033" cy="112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2494050" y="798825"/>
            <a:ext cx="36906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100" b="1">
                <a:solidFill>
                  <a:schemeClr val="dk2"/>
                </a:solidFill>
              </a:rPr>
              <a:t>Årets nykomling 2020</a:t>
            </a:r>
            <a:r>
              <a:rPr lang="sv" sz="3200" b="1">
                <a:solidFill>
                  <a:schemeClr val="dk2"/>
                </a:solidFill>
              </a:rPr>
              <a:t> </a:t>
            </a:r>
            <a:endParaRPr sz="3200" b="1">
              <a:solidFill>
                <a:schemeClr val="dk2"/>
              </a:solidFill>
            </a:endParaRPr>
          </a:p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-"/>
            </a:pPr>
            <a:r>
              <a:rPr lang="sv" sz="1900">
                <a:solidFill>
                  <a:schemeClr val="dk2"/>
                </a:solidFill>
              </a:rPr>
              <a:t>Cykelvänligast</a:t>
            </a:r>
            <a:endParaRPr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3">
            <a:alphaModFix/>
          </a:blip>
          <a:srcRect l="26073" b="-2817"/>
          <a:stretch/>
        </p:blipFill>
        <p:spPr>
          <a:xfrm>
            <a:off x="225425" y="673200"/>
            <a:ext cx="4767876" cy="39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/>
        </p:nvSpPr>
        <p:spPr>
          <a:xfrm>
            <a:off x="4993300" y="1086875"/>
            <a:ext cx="40692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sv" sz="1450">
                <a:highlight>
                  <a:srgbClr val="FFFFFF"/>
                </a:highlight>
              </a:rPr>
              <a:t>Schweiziskt</a:t>
            </a:r>
            <a:r>
              <a:rPr lang="sv" sz="1450">
                <a:solidFill>
                  <a:schemeClr val="lt2"/>
                </a:solidFill>
                <a:highlight>
                  <a:srgbClr val="FFFFFF"/>
                </a:highlight>
              </a:rPr>
              <a:t> läkemedelsbolag sedan 1896</a:t>
            </a:r>
            <a:endParaRPr sz="1450">
              <a:solidFill>
                <a:schemeClr val="lt2"/>
              </a:solidFill>
              <a:highlight>
                <a:srgbClr val="FFFFFF"/>
              </a:highlight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50"/>
              <a:buChar char="●"/>
            </a:pPr>
            <a:r>
              <a:rPr lang="sv" sz="1450">
                <a:solidFill>
                  <a:schemeClr val="lt2"/>
                </a:solidFill>
                <a:highlight>
                  <a:srgbClr val="FFFFFF"/>
                </a:highlight>
              </a:rPr>
              <a:t>Ca 95 000 anställda i 105 länder</a:t>
            </a:r>
            <a:endParaRPr sz="1450">
              <a:solidFill>
                <a:schemeClr val="lt2"/>
              </a:solidFill>
              <a:highlight>
                <a:srgbClr val="FFFFFF"/>
              </a:highlight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50"/>
              <a:buChar char="●"/>
            </a:pPr>
            <a:r>
              <a:rPr lang="sv" sz="1450">
                <a:solidFill>
                  <a:schemeClr val="lt2"/>
                </a:solidFill>
                <a:highlight>
                  <a:srgbClr val="FFFFFF"/>
                </a:highlight>
              </a:rPr>
              <a:t>220 anställda i Sverige kontor i Solna</a:t>
            </a:r>
            <a:endParaRPr sz="1450">
              <a:solidFill>
                <a:schemeClr val="lt2"/>
              </a:solidFill>
              <a:highlight>
                <a:srgbClr val="FFFFFF"/>
              </a:highlight>
            </a:endParaRPr>
          </a:p>
        </p:txBody>
      </p:sp>
      <p:sp>
        <p:nvSpPr>
          <p:cNvPr id="27" name="Google Shape;27;p5"/>
          <p:cNvSpPr txBox="1"/>
          <p:nvPr/>
        </p:nvSpPr>
        <p:spPr>
          <a:xfrm>
            <a:off x="6074650" y="673200"/>
            <a:ext cx="1906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100" b="1">
                <a:solidFill>
                  <a:schemeClr val="dk1"/>
                </a:solidFill>
              </a:rPr>
              <a:t>ROCHE?</a:t>
            </a:r>
            <a:endParaRPr sz="21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3">
            <a:alphaModFix/>
          </a:blip>
          <a:srcRect l="5159" r="13208" b="3063"/>
          <a:stretch/>
        </p:blipFill>
        <p:spPr>
          <a:xfrm>
            <a:off x="0" y="393300"/>
            <a:ext cx="5864775" cy="4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/>
        </p:nvSpPr>
        <p:spPr>
          <a:xfrm>
            <a:off x="6153850" y="531075"/>
            <a:ext cx="2173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2100" b="1">
                <a:solidFill>
                  <a:schemeClr val="dk1"/>
                </a:solidFill>
                <a:highlight>
                  <a:srgbClr val="FFFFFF"/>
                </a:highlight>
              </a:rPr>
              <a:t>Varför cykling?</a:t>
            </a:r>
            <a:endParaRPr sz="2100" b="1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4" name="Google Shape;34;p6"/>
          <p:cNvSpPr txBox="1"/>
          <p:nvPr/>
        </p:nvSpPr>
        <p:spPr>
          <a:xfrm>
            <a:off x="6009375" y="1264825"/>
            <a:ext cx="3127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Friskare anställda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Bra för miljön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Ekonomiskt för den enskilde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Ekonomiskt för företaget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 r="14199" b="2997"/>
          <a:stretch/>
        </p:blipFill>
        <p:spPr>
          <a:xfrm>
            <a:off x="-658650" y="338025"/>
            <a:ext cx="5230650" cy="43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/>
        </p:nvSpPr>
        <p:spPr>
          <a:xfrm>
            <a:off x="5123825" y="33802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2100" b="1">
                <a:solidFill>
                  <a:schemeClr val="dk1"/>
                </a:solidFill>
                <a:highlight>
                  <a:srgbClr val="FFFFFF"/>
                </a:highlight>
              </a:rPr>
              <a:t>Vad gör vi?</a:t>
            </a:r>
            <a:endParaRPr sz="2100" b="1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639475" y="1369875"/>
            <a:ext cx="41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4639475" y="659075"/>
            <a:ext cx="43809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sv">
                <a:solidFill>
                  <a:schemeClr val="lt2"/>
                </a:solidFill>
              </a:rPr>
              <a:t>Handduksservice </a:t>
            </a:r>
            <a:endParaRPr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sv">
                <a:solidFill>
                  <a:schemeClr val="lt2"/>
                </a:solidFill>
              </a:rPr>
              <a:t>Omklädningsrum</a:t>
            </a:r>
            <a:endParaRPr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sv">
                <a:solidFill>
                  <a:schemeClr val="lt2"/>
                </a:solidFill>
              </a:rPr>
              <a:t>Cykelverkstad med cykelverktyg</a:t>
            </a:r>
            <a:endParaRPr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sv">
                <a:solidFill>
                  <a:schemeClr val="lt2"/>
                </a:solidFill>
              </a:rPr>
              <a:t>Erbjudande via förmånsportalen</a:t>
            </a:r>
            <a:endParaRPr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sv">
                <a:solidFill>
                  <a:schemeClr val="lt2"/>
                </a:solidFill>
              </a:rPr>
              <a:t>Lånecyklar</a:t>
            </a:r>
            <a:endParaRPr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sv">
                <a:solidFill>
                  <a:schemeClr val="lt2"/>
                </a:solidFill>
              </a:rPr>
              <a:t>Cykelevent med samarbetspartners</a:t>
            </a:r>
            <a:endParaRPr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sv">
                <a:solidFill>
                  <a:schemeClr val="lt2"/>
                </a:solidFill>
              </a:rPr>
              <a:t>Föreläsningar om hälsa</a:t>
            </a:r>
            <a:endParaRPr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sv">
                <a:solidFill>
                  <a:schemeClr val="lt2"/>
                </a:solidFill>
              </a:rPr>
              <a:t>Förmånscyklar som dras på bruttolönen</a:t>
            </a:r>
            <a:endParaRPr>
              <a:solidFill>
                <a:schemeClr val="lt2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8" name="Google Shape;4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9250" y="165100"/>
            <a:ext cx="1043525" cy="56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/>
        </p:nvSpPr>
        <p:spPr>
          <a:xfrm>
            <a:off x="4911525" y="1214850"/>
            <a:ext cx="47502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Möjlighet att beställa förmånscyklar 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Konditionstest via gymmet MittGym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Cykelverkstad vid kontoret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sv">
                <a:solidFill>
                  <a:schemeClr val="lt2"/>
                </a:solidFill>
              </a:rPr>
              <a:t>Föreläsning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sv">
                <a:solidFill>
                  <a:schemeClr val="lt2"/>
                </a:solidFill>
              </a:rPr>
              <a:t>Cykelutflykt med tre svårighetsgrader: </a:t>
            </a:r>
            <a:endParaRPr>
              <a:solidFill>
                <a:schemeClr val="lt2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2"/>
                </a:solidFill>
              </a:rPr>
              <a:t>Lätt 6 km</a:t>
            </a:r>
            <a:endParaRPr>
              <a:solidFill>
                <a:schemeClr val="lt2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2"/>
                </a:solidFill>
              </a:rPr>
              <a:t>Medel 2 mil</a:t>
            </a:r>
            <a:endParaRPr>
              <a:solidFill>
                <a:schemeClr val="lt2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2"/>
                </a:solidFill>
              </a:rPr>
              <a:t>Avancerat 6 mil</a:t>
            </a:r>
            <a:endParaRPr/>
          </a:p>
        </p:txBody>
      </p:sp>
      <p:sp>
        <p:nvSpPr>
          <p:cNvPr id="54" name="Google Shape;54;p9"/>
          <p:cNvSpPr txBox="1"/>
          <p:nvPr/>
        </p:nvSpPr>
        <p:spPr>
          <a:xfrm>
            <a:off x="5017675" y="727075"/>
            <a:ext cx="4262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sv" sz="2100" b="1">
                <a:solidFill>
                  <a:schemeClr val="dk1"/>
                </a:solidFill>
              </a:rPr>
              <a:t>ROCHE CYKELEVENT 2021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5" name="Google Shape;5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727075"/>
            <a:ext cx="4859648" cy="396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55355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 txBox="1"/>
          <p:nvPr/>
        </p:nvSpPr>
        <p:spPr>
          <a:xfrm>
            <a:off x="6325175" y="786000"/>
            <a:ext cx="2024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100" b="1">
                <a:solidFill>
                  <a:schemeClr val="dk1"/>
                </a:solidFill>
              </a:rPr>
              <a:t>Cykelverkstad</a:t>
            </a:r>
            <a:endParaRPr sz="2100" b="1">
              <a:solidFill>
                <a:schemeClr val="dk1"/>
              </a:solidFill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5927975" y="1561550"/>
            <a:ext cx="28191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Alla anställda får en basservice på sin cykel gratis en gång per år.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"/>
              <a:t>Sportson kommer till kontoret och servar cyklarna direkt på plats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158346" cy="483827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 txBox="1"/>
          <p:nvPr/>
        </p:nvSpPr>
        <p:spPr>
          <a:xfrm>
            <a:off x="6247238" y="1032500"/>
            <a:ext cx="28290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300" b="1"/>
              <a:t>Mahdi Adawi</a:t>
            </a:r>
            <a:endParaRPr sz="3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Facility &amp; Site Security Partner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</a:t>
            </a:r>
            <a:endParaRPr/>
          </a:p>
        </p:txBody>
      </p:sp>
      <p:pic>
        <p:nvPicPr>
          <p:cNvPr id="69" name="Google Shape;6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3146" y="2593925"/>
            <a:ext cx="2397175" cy="23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7525" y="2178175"/>
            <a:ext cx="449800" cy="39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OCHE">
  <a:themeElements>
    <a:clrScheme name="Simple Light">
      <a:dk1>
        <a:srgbClr val="0066CC"/>
      </a:dk1>
      <a:lt1>
        <a:srgbClr val="FFFFFF"/>
      </a:lt1>
      <a:dk2>
        <a:srgbClr val="B1B3B3"/>
      </a:dk2>
      <a:lt2>
        <a:srgbClr val="000000"/>
      </a:lt2>
      <a:accent1>
        <a:srgbClr val="E40046"/>
      </a:accent1>
      <a:accent2>
        <a:srgbClr val="A05EB5"/>
      </a:accent2>
      <a:accent3>
        <a:srgbClr val="00965E"/>
      </a:accent3>
      <a:accent4>
        <a:srgbClr val="FFC72C"/>
      </a:accent4>
      <a:accent5>
        <a:srgbClr val="ED8B00"/>
      </a:accent5>
      <a:accent6>
        <a:srgbClr val="00E5EF"/>
      </a:accent6>
      <a:hlink>
        <a:srgbClr val="0066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Bildspel på skärmen (16:9)</PresentationFormat>
  <Paragraphs>46</Paragraphs>
  <Slides>8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ROCHE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Hedda Ericsson</dc:creator>
  <cp:lastModifiedBy>Hedda Ericsson</cp:lastModifiedBy>
  <cp:revision>1</cp:revision>
  <dcterms:modified xsi:type="dcterms:W3CDTF">2021-04-16T07:54:15Z</dcterms:modified>
</cp:coreProperties>
</file>