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7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Hur reser vi?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Robert Örtegren, trafikstrateg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1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Färdmedelsfördelning i länet över tid</a:t>
            </a:r>
            <a:endParaRPr lang="sv-SE" sz="36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214" y="1843679"/>
            <a:ext cx="5891916" cy="301015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39384"/>
              </p:ext>
            </p:extLst>
          </p:nvPr>
        </p:nvGraphicFramePr>
        <p:xfrm>
          <a:off x="6876256" y="5229200"/>
          <a:ext cx="2088232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3955945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70894552"/>
                    </a:ext>
                  </a:extLst>
                </a:gridCol>
              </a:tblGrid>
              <a:tr h="247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Kollektivtrafikslag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Procent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758385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Tunnelbana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14 %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15994"/>
                  </a:ext>
                </a:extLst>
              </a:tr>
              <a:tr h="2628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Järnväg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9 %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831271"/>
                  </a:ext>
                </a:extLst>
              </a:tr>
              <a:tr h="2909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Buss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92328"/>
                  </a:ext>
                </a:extLst>
              </a:tr>
              <a:tr h="3189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Båtlinje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1 %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469593"/>
                  </a:ext>
                </a:extLst>
              </a:tr>
            </a:tbl>
          </a:graphicData>
        </a:graphic>
      </p:graphicFrame>
      <p:sp>
        <p:nvSpPr>
          <p:cNvPr id="16" name="textruta 15"/>
          <p:cNvSpPr txBox="1"/>
          <p:nvPr/>
        </p:nvSpPr>
        <p:spPr>
          <a:xfrm>
            <a:off x="3985692" y="5018265"/>
            <a:ext cx="1182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Alla veckodagar</a:t>
            </a:r>
            <a:endParaRPr lang="sv-S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ihandsfigur 18"/>
          <p:cNvSpPr/>
          <p:nvPr/>
        </p:nvSpPr>
        <p:spPr>
          <a:xfrm>
            <a:off x="7395552" y="2933700"/>
            <a:ext cx="1150620" cy="2295500"/>
          </a:xfrm>
          <a:custGeom>
            <a:avLst/>
            <a:gdLst>
              <a:gd name="connsiteX0" fmla="*/ 0 w 1150620"/>
              <a:gd name="connsiteY0" fmla="*/ 0 h 2514600"/>
              <a:gd name="connsiteX1" fmla="*/ 906780 w 1150620"/>
              <a:gd name="connsiteY1" fmla="*/ 731520 h 2514600"/>
              <a:gd name="connsiteX2" fmla="*/ 1150620 w 1150620"/>
              <a:gd name="connsiteY2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0620" h="2514600">
                <a:moveTo>
                  <a:pt x="0" y="0"/>
                </a:moveTo>
                <a:cubicBezTo>
                  <a:pt x="357505" y="156210"/>
                  <a:pt x="715010" y="312420"/>
                  <a:pt x="906780" y="731520"/>
                </a:cubicBezTo>
                <a:cubicBezTo>
                  <a:pt x="1098550" y="1150620"/>
                  <a:pt x="1124585" y="1832610"/>
                  <a:pt x="1150620" y="2514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7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Färdmedelsfördelning i länet vardagar</a:t>
            </a:r>
            <a:endParaRPr lang="sv-SE" sz="3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/>
          <a:srcRect l="1069" t="12568" r="1570" b="60202"/>
          <a:stretch/>
        </p:blipFill>
        <p:spPr>
          <a:xfrm>
            <a:off x="1259632" y="2708920"/>
            <a:ext cx="6552728" cy="93610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/>
          <a:srcRect l="1069" t="71218" r="1570" b="2094"/>
          <a:stretch/>
        </p:blipFill>
        <p:spPr>
          <a:xfrm>
            <a:off x="1259632" y="3606924"/>
            <a:ext cx="6552728" cy="917476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1259632" y="2708920"/>
            <a:ext cx="6552728" cy="18154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8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Färdmedelsfördelning Haninge kommun för resor till arbetet</a:t>
            </a:r>
            <a:endParaRPr lang="sv-SE" sz="36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276872"/>
            <a:ext cx="3938935" cy="322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Andelen cykelresor per kommun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t="16072" b="8928"/>
          <a:stretch/>
        </p:blipFill>
        <p:spPr>
          <a:xfrm>
            <a:off x="1055110" y="2564904"/>
            <a:ext cx="6469218" cy="302433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5874494" y="4675996"/>
            <a:ext cx="170123" cy="353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6038762" y="3140968"/>
            <a:ext cx="1125526" cy="9748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endParaRPr lang="sv-SE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Tillgång till olika färdmedel</a:t>
            </a:r>
            <a:endParaRPr lang="sv-SE" sz="3600" dirty="0"/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22241"/>
              </p:ext>
            </p:extLst>
          </p:nvPr>
        </p:nvGraphicFramePr>
        <p:xfrm>
          <a:off x="1193868" y="2253051"/>
          <a:ext cx="6690500" cy="168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925">
                  <a:extLst>
                    <a:ext uri="{9D8B030D-6E8A-4147-A177-3AD203B41FA5}">
                      <a16:colId xmlns:a16="http://schemas.microsoft.com/office/drawing/2014/main" val="1064821676"/>
                    </a:ext>
                  </a:extLst>
                </a:gridCol>
                <a:gridCol w="1681900">
                  <a:extLst>
                    <a:ext uri="{9D8B030D-6E8A-4147-A177-3AD203B41FA5}">
                      <a16:colId xmlns:a16="http://schemas.microsoft.com/office/drawing/2014/main" val="2152915796"/>
                    </a:ext>
                  </a:extLst>
                </a:gridCol>
                <a:gridCol w="1797412">
                  <a:extLst>
                    <a:ext uri="{9D8B030D-6E8A-4147-A177-3AD203B41FA5}">
                      <a16:colId xmlns:a16="http://schemas.microsoft.com/office/drawing/2014/main" val="543286638"/>
                    </a:ext>
                  </a:extLst>
                </a:gridCol>
                <a:gridCol w="1298263">
                  <a:extLst>
                    <a:ext uri="{9D8B030D-6E8A-4147-A177-3AD203B41FA5}">
                      <a16:colId xmlns:a16="http://schemas.microsoft.com/office/drawing/2014/main" val="207640005"/>
                    </a:ext>
                  </a:extLst>
                </a:gridCol>
              </a:tblGrid>
              <a:tr h="882639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Område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Kollektivtrafik</a:t>
                      </a:r>
                    </a:p>
                    <a:p>
                      <a:endParaRPr lang="sv-S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(minst</a:t>
                      </a:r>
                      <a:r>
                        <a:rPr lang="sv-S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enveckaskort</a:t>
                      </a:r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Cykel </a:t>
                      </a:r>
                    </a:p>
                    <a:p>
                      <a:endParaRPr lang="sv-S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(använd minst en gång senaste</a:t>
                      </a:r>
                      <a:r>
                        <a:rPr lang="sv-S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året)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 </a:t>
                      </a:r>
                    </a:p>
                    <a:p>
                      <a:endParaRPr lang="sv-S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(som</a:t>
                      </a:r>
                      <a:r>
                        <a:rPr lang="sv-S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hushållet äger eller leasar)</a:t>
                      </a:r>
                      <a:endParaRPr lang="sv-S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491502"/>
                  </a:ext>
                </a:extLst>
              </a:tr>
              <a:tr h="398683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Hela länet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181452"/>
                  </a:ext>
                </a:extLst>
              </a:tr>
              <a:tr h="398683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Haninge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sv-S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77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Hälften av Haningeborna kan cykla till jobbet inom 30 minuter</a:t>
            </a:r>
            <a:endParaRPr lang="sv-SE" sz="3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/>
          <a:srcRect t="22618" b="7784"/>
          <a:stretch/>
        </p:blipFill>
        <p:spPr>
          <a:xfrm>
            <a:off x="1280815" y="2204864"/>
            <a:ext cx="6955973" cy="3312368"/>
          </a:xfrm>
          <a:prstGeom prst="rect">
            <a:avLst/>
          </a:prstGeom>
        </p:spPr>
      </p:pic>
      <p:cxnSp>
        <p:nvCxnSpPr>
          <p:cNvPr id="7" name="Rak koppling 6"/>
          <p:cNvCxnSpPr/>
          <p:nvPr/>
        </p:nvCxnSpPr>
        <p:spPr>
          <a:xfrm>
            <a:off x="1777251" y="4221088"/>
            <a:ext cx="460089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/>
          <p:cNvCxnSpPr/>
          <p:nvPr/>
        </p:nvCxnSpPr>
        <p:spPr>
          <a:xfrm>
            <a:off x="1766203" y="3894956"/>
            <a:ext cx="460089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>
            <a:off x="1777251" y="3997444"/>
            <a:ext cx="460089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5608915" y="2564904"/>
            <a:ext cx="2635493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5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412776"/>
            <a:ext cx="5040560" cy="31384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797152"/>
            <a:ext cx="5112568" cy="1189791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27584" y="-27384"/>
            <a:ext cx="7772400" cy="1143000"/>
          </a:xfrm>
        </p:spPr>
        <p:txBody>
          <a:bodyPr/>
          <a:lstStyle/>
          <a:p>
            <a:r>
              <a:rPr lang="sv-SE" dirty="0" smtClean="0"/>
              <a:t>Pendlare till och från Haninge, 2019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197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3" y="2421313"/>
            <a:ext cx="3869303" cy="24470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196" y="2420888"/>
            <a:ext cx="3948268" cy="24518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sv-SE" dirty="0" smtClean="0"/>
              <a:t>Vanligaste in- och utpendlingskommuner 2019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925573" y="5373216"/>
            <a:ext cx="7397923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sv-SE" sz="1400" dirty="0" smtClean="0"/>
              <a:t>Mer statistik finns även på </a:t>
            </a:r>
            <a:r>
              <a:rPr lang="sv-SE" sz="1400" dirty="0"/>
              <a:t>kommunens </a:t>
            </a:r>
            <a:r>
              <a:rPr lang="sv-SE" sz="1400" dirty="0" smtClean="0"/>
              <a:t>hemsida</a:t>
            </a:r>
          </a:p>
          <a:p>
            <a:pPr algn="ctr">
              <a:buNone/>
            </a:pPr>
            <a:r>
              <a:rPr lang="sv-SE" sz="1400" dirty="0" smtClean="0"/>
              <a:t> </a:t>
            </a:r>
            <a:r>
              <a:rPr lang="sv-SE" sz="1400" dirty="0"/>
              <a:t>https://www.haninge.se/kommun-och-politik/statistik-och-fakta/statistik/arbete-och-inkomst/</a:t>
            </a:r>
          </a:p>
        </p:txBody>
      </p:sp>
    </p:spTree>
    <p:extLst>
      <p:ext uri="{BB962C8B-B14F-4D97-AF65-F5344CB8AC3E}">
        <p14:creationId xmlns:p14="http://schemas.microsoft.com/office/powerpoint/2010/main" val="2344387128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120</Words>
  <Application>Microsoft Office PowerPoint</Application>
  <PresentationFormat>Bildspel på skärmen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AGaramond</vt:lpstr>
      <vt:lpstr>Arial</vt:lpstr>
      <vt:lpstr>Garamond</vt:lpstr>
      <vt:lpstr>Times</vt:lpstr>
      <vt:lpstr>Haninge_liggande</vt:lpstr>
      <vt:lpstr>Hur reser vi?</vt:lpstr>
      <vt:lpstr>Färdmedelsfördelning i länet över tid</vt:lpstr>
      <vt:lpstr>Färdmedelsfördelning i länet vardagar</vt:lpstr>
      <vt:lpstr>Färdmedelsfördelning Haninge kommun för resor till arbetet</vt:lpstr>
      <vt:lpstr>Andelen cykelresor per kommun</vt:lpstr>
      <vt:lpstr>Tillgång till olika färdmedel</vt:lpstr>
      <vt:lpstr>Hälften av Haningeborna kan cykla till jobbet inom 30 minuter</vt:lpstr>
      <vt:lpstr>Pendlare till och från Haninge, 2019</vt:lpstr>
      <vt:lpstr>Vanligaste in- och utpendlingskommuner 2019</vt:lpstr>
    </vt:vector>
  </TitlesOfParts>
  <Company>Nynashamn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Härlin</dc:creator>
  <cp:lastModifiedBy>Maria Rosell</cp:lastModifiedBy>
  <cp:revision>77</cp:revision>
  <cp:lastPrinted>2004-06-08T06:01:32Z</cp:lastPrinted>
  <dcterms:created xsi:type="dcterms:W3CDTF">2021-02-16T14:59:49Z</dcterms:created>
  <dcterms:modified xsi:type="dcterms:W3CDTF">2021-04-16T07:47:36Z</dcterms:modified>
</cp:coreProperties>
</file>