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6797675" cy="9982200"/>
  <p:defaultTextStyle>
    <a:defPPr>
      <a:defRPr lang="sv-SE"/>
    </a:defPPr>
    <a:lvl1pPr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Mörkt format 1 - Dekorfärg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671" autoAdjust="0"/>
  </p:normalViewPr>
  <p:slideViewPr>
    <p:cSldViewPr>
      <p:cViewPr>
        <p:scale>
          <a:sx n="116" d="100"/>
          <a:sy n="116" d="100"/>
        </p:scale>
        <p:origin x="-1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5008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5008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DE34E-DBD3-4A15-BB06-4EFA88800C02}" type="datetime1">
              <a:rPr lang="sv-SE" smtClean="0"/>
              <a:t>2016-10-21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4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7414E-F171-4C45-AFF6-D4F6F4249B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29196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9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endParaRPr 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9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fld id="{7980A102-873C-4DF4-B582-FABBC8500519}" type="datetime1">
              <a:rPr lang="sv-SE" smtClean="0"/>
              <a:t>2016-10-21</a:t>
            </a:fld>
            <a:endParaRPr lang="sv-S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75" y="749300"/>
            <a:ext cx="4987925" cy="3741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41546"/>
            <a:ext cx="4984962" cy="4491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83091"/>
            <a:ext cx="2945659" cy="499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endParaRPr 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83091"/>
            <a:ext cx="2945659" cy="499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fld id="{86F92C26-299F-42C9-AAEA-2888584109B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2644206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VA-rådgivning för enskilda och gemensamma anläggningar i Haninge och Nynäshamns kommuner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5650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VA-rådgivning för enskilda och gemensamma anläggningar i Haninge och Nynäshamns kommuner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989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VA-rådgivning för enskilda och gemensamma anläggningar i Haninge och Nynäshamns kommuner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2068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VA-rådgivning för enskilda och gemensamma anläggningar i Haninge och Nynäshamns kommuner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7756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VA-rådgivning för enskilda och gemensamma anläggningar i Haninge och Nynäshamns kommuner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655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VA-rådgivning för enskilda och gemensamma anläggningar i Haninge och Nynäshamns kommuner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965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VA-rådgivning för enskilda och gemensamma anläggningar i Haninge och Nynäshamns kommuner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967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VA-rådgivning för enskilda och gemensamma anläggningar i Haninge och Nynäshamns kommuner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313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VA-rådgivning för enskilda och gemensamma anläggningar i Haninge och Nynäshamns kommuner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727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VA-rådgivning för enskilda och gemensamma anläggningar i Haninge och Nynäshamns kommuner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031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VA-rådgivning för enskilda och gemensamma anläggningar i Haninge och Nynäshamns kommuner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77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381000" y="304800"/>
            <a:ext cx="8458200" cy="6172200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946775"/>
            <a:ext cx="1219200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510338"/>
            <a:ext cx="5766792" cy="30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v-SE" dirty="0" smtClean="0"/>
              <a:t>VA-rådgivning för enskilda och gemensamma anläggningar i Haninge och Nynäshamns kommuner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443" y="5919976"/>
            <a:ext cx="452333" cy="461352"/>
          </a:xfrm>
          <a:prstGeom prst="rect">
            <a:avLst/>
          </a:prstGeom>
        </p:spPr>
      </p:pic>
      <p:sp>
        <p:nvSpPr>
          <p:cNvPr id="2" name="textruta 1"/>
          <p:cNvSpPr txBox="1"/>
          <p:nvPr userDrawn="1"/>
        </p:nvSpPr>
        <p:spPr>
          <a:xfrm>
            <a:off x="6516216" y="6525344"/>
            <a:ext cx="23949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fld id="{29B0FEBE-7E0B-4172-9C34-A615387BEB44}" type="datetime1">
              <a:rPr lang="sv-SE" sz="900" smtClean="0"/>
              <a:t>2016-10-21</a:t>
            </a:fld>
            <a:r>
              <a:rPr lang="sv-SE" sz="900" dirty="0" smtClean="0"/>
              <a:t>   </a:t>
            </a:r>
            <a:fld id="{06292DA3-4F8F-42ED-A0D4-E974B5988039}" type="slidenum">
              <a:rPr lang="sv-SE" sz="900" smtClean="0"/>
              <a:pPr algn="r">
                <a:buNone/>
              </a:pPr>
              <a:t>‹#›</a:t>
            </a:fld>
            <a:endParaRPr lang="sv-SE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432048"/>
          </a:xfrm>
        </p:spPr>
        <p:txBody>
          <a:bodyPr/>
          <a:lstStyle/>
          <a:p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800" dirty="0" smtClean="0"/>
              <a:t>Sluten tank till vattentoalett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9552" y="1124744"/>
            <a:ext cx="4104456" cy="5184576"/>
          </a:xfrm>
        </p:spPr>
        <p:txBody>
          <a:bodyPr/>
          <a:lstStyle/>
          <a:p>
            <a:r>
              <a:rPr lang="sv-SE" sz="1400" dirty="0" smtClean="0"/>
              <a:t>Möter </a:t>
            </a:r>
            <a:r>
              <a:rPr lang="sv-SE" sz="1400" dirty="0"/>
              <a:t>framtidens </a:t>
            </a:r>
            <a:r>
              <a:rPr lang="sv-SE" sz="1400" dirty="0" smtClean="0"/>
              <a:t>reningskrav, mycket </a:t>
            </a:r>
            <a:r>
              <a:rPr lang="sv-SE" sz="1400" dirty="0"/>
              <a:t>bra miljö- o </a:t>
            </a:r>
            <a:r>
              <a:rPr lang="sv-SE" sz="1400" dirty="0" smtClean="0"/>
              <a:t>hälsoskydd</a:t>
            </a:r>
            <a:r>
              <a:rPr lang="sv-SE" sz="1400" dirty="0"/>
              <a:t> </a:t>
            </a:r>
            <a:r>
              <a:rPr lang="sv-SE" sz="1400" dirty="0" smtClean="0"/>
              <a:t>(ska kombineras med en </a:t>
            </a:r>
            <a:r>
              <a:rPr lang="sv-SE" sz="1400" dirty="0"/>
              <a:t>separat </a:t>
            </a:r>
            <a:r>
              <a:rPr lang="sv-SE" sz="1400" dirty="0" smtClean="0"/>
              <a:t>reningsanläggning för BDT(bad, disk samt tvättvatten)) </a:t>
            </a:r>
          </a:p>
          <a:p>
            <a:r>
              <a:rPr lang="sv-SE" sz="1400" dirty="0" smtClean="0"/>
              <a:t>Ger kretslopp av näringsämnen</a:t>
            </a:r>
          </a:p>
          <a:p>
            <a:r>
              <a:rPr lang="sv-SE" sz="1400" dirty="0"/>
              <a:t>Rekommenderas vakuum- eller urinsorterande </a:t>
            </a:r>
            <a:r>
              <a:rPr lang="sv-SE" sz="1400" dirty="0" smtClean="0"/>
              <a:t>toalett </a:t>
            </a:r>
            <a:r>
              <a:rPr lang="sv-SE" sz="1400" dirty="0"/>
              <a:t>till en 3 m</a:t>
            </a:r>
            <a:r>
              <a:rPr lang="sv-SE" sz="1400" baseline="30000" dirty="0"/>
              <a:t>3</a:t>
            </a:r>
            <a:r>
              <a:rPr lang="sv-SE" sz="1400" dirty="0"/>
              <a:t> tank </a:t>
            </a:r>
            <a:r>
              <a:rPr lang="sv-SE" sz="1400" dirty="0" smtClean="0"/>
              <a:t>(bäst </a:t>
            </a:r>
            <a:r>
              <a:rPr lang="sv-SE" sz="1400" dirty="0"/>
              <a:t>miljöval samt lägst </a:t>
            </a:r>
            <a:r>
              <a:rPr lang="sv-SE" sz="1400" dirty="0" smtClean="0"/>
              <a:t>driftkostnader).</a:t>
            </a:r>
            <a:endParaRPr lang="sv-SE" sz="1400" dirty="0"/>
          </a:p>
          <a:p>
            <a:r>
              <a:rPr lang="sv-SE" sz="1400" dirty="0" smtClean="0"/>
              <a:t>Har låg elförbrukning (ca </a:t>
            </a:r>
            <a:r>
              <a:rPr lang="sv-SE" sz="1400" dirty="0"/>
              <a:t>50 </a:t>
            </a:r>
            <a:r>
              <a:rPr lang="sv-SE" sz="1400" dirty="0" smtClean="0"/>
              <a:t>kr/år) kräver </a:t>
            </a:r>
            <a:r>
              <a:rPr lang="sv-SE" sz="1400" dirty="0"/>
              <a:t>regelbunden </a:t>
            </a:r>
            <a:r>
              <a:rPr lang="sv-SE" sz="1400" dirty="0" smtClean="0"/>
              <a:t>tömning av SRV.</a:t>
            </a:r>
          </a:p>
          <a:p>
            <a:r>
              <a:rPr lang="sv-SE" sz="1400" dirty="0" smtClean="0"/>
              <a:t>En tömning av SRV kostar, 750-1038 kr (2016 års taxa)</a:t>
            </a:r>
          </a:p>
          <a:p>
            <a:r>
              <a:rPr lang="sv-SE" sz="1400" smtClean="0"/>
              <a:t>Finns </a:t>
            </a:r>
            <a:r>
              <a:rPr lang="sv-SE" sz="1400" dirty="0"/>
              <a:t>4 </a:t>
            </a:r>
            <a:r>
              <a:rPr lang="sv-SE" sz="1400" dirty="0" smtClean="0"/>
              <a:t>leverantörer av toaletter med (&lt;1L spolning): </a:t>
            </a:r>
            <a:r>
              <a:rPr lang="sv-SE" sz="1400" dirty="0"/>
              <a:t>Jets, FANN, </a:t>
            </a:r>
            <a:r>
              <a:rPr lang="sv-SE" sz="1400" dirty="0" err="1"/>
              <a:t>Wostman</a:t>
            </a:r>
            <a:r>
              <a:rPr lang="sv-SE" sz="1400" dirty="0"/>
              <a:t> och BAGA</a:t>
            </a:r>
            <a:r>
              <a:rPr lang="sv-SE" sz="1400" dirty="0" smtClean="0"/>
              <a:t>.</a:t>
            </a:r>
          </a:p>
          <a:p>
            <a:r>
              <a:rPr lang="sv-SE" sz="1400" dirty="0" smtClean="0"/>
              <a:t>Jets </a:t>
            </a:r>
            <a:r>
              <a:rPr lang="sv-SE" sz="1400" dirty="0"/>
              <a:t>och </a:t>
            </a:r>
            <a:r>
              <a:rPr lang="sv-SE" sz="1400" dirty="0" err="1"/>
              <a:t>BAGA´s</a:t>
            </a:r>
            <a:r>
              <a:rPr lang="sv-SE" sz="1400" dirty="0"/>
              <a:t> </a:t>
            </a:r>
            <a:r>
              <a:rPr lang="sv-SE" sz="1400" dirty="0" smtClean="0"/>
              <a:t>vakuumtoaletter går även att ansluta </a:t>
            </a:r>
            <a:r>
              <a:rPr lang="sv-SE" sz="1400" dirty="0"/>
              <a:t>till det kommunala ledningsnätet.</a:t>
            </a:r>
          </a:p>
          <a:p>
            <a:endParaRPr lang="sv-SE" sz="1600" dirty="0" smtClean="0"/>
          </a:p>
          <a:p>
            <a:endParaRPr lang="sv-SE" sz="1600" dirty="0"/>
          </a:p>
          <a:p>
            <a:endParaRPr lang="sv-SE" sz="1600" dirty="0"/>
          </a:p>
          <a:p>
            <a:endParaRPr lang="sv-SE" sz="16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smtClean="0"/>
              <a:t>VA-rådgivning för enskilda och gemensamma anläggningar i Haninge och Nynäshamns kommuner</a:t>
            </a:r>
            <a:endParaRPr lang="sv-SE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753" y="1018959"/>
            <a:ext cx="3789152" cy="2005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http://vvsbutiken.nordicshops.com/PICTURE/3012-4-cipaxslutentank3000llgbyggd216837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666" y="3057682"/>
            <a:ext cx="23812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ruta 7"/>
          <p:cNvSpPr txBox="1"/>
          <p:nvPr/>
        </p:nvSpPr>
        <p:spPr>
          <a:xfrm>
            <a:off x="4721230" y="4525246"/>
            <a:ext cx="22236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sv-SE" sz="1000" dirty="0" smtClean="0"/>
              <a:t>Lågbyggd tank som kan täckas över</a:t>
            </a:r>
            <a:endParaRPr lang="sv-SE" sz="1000" dirty="0"/>
          </a:p>
        </p:txBody>
      </p:sp>
      <p:sp>
        <p:nvSpPr>
          <p:cNvPr id="9" name="textruta 8"/>
          <p:cNvSpPr txBox="1"/>
          <p:nvPr/>
        </p:nvSpPr>
        <p:spPr>
          <a:xfrm>
            <a:off x="5148064" y="2532386"/>
            <a:ext cx="3369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sv-SE" sz="1200" dirty="0" smtClean="0"/>
              <a:t>Ger återföring av kväve och fosfor till åkermark</a:t>
            </a:r>
            <a:endParaRPr lang="sv-SE" sz="1200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481" y="3240218"/>
            <a:ext cx="1555037" cy="1225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013176"/>
            <a:ext cx="5381938" cy="1379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99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ninge_liggande">
  <a:themeElements>
    <a:clrScheme name="Haninge_liggan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aninge_liggan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aninge_ligga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8202</TotalTime>
  <Words>127</Words>
  <Application>Microsoft Office PowerPoint</Application>
  <PresentationFormat>Bildspel på skärmen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Haninge_liggande</vt:lpstr>
      <vt:lpstr> Sluten tank till vattentoalett</vt:lpstr>
    </vt:vector>
  </TitlesOfParts>
  <Company>Haninge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Aspelin</dc:creator>
  <cp:lastModifiedBy>%USERNAME%</cp:lastModifiedBy>
  <cp:revision>505</cp:revision>
  <cp:lastPrinted>2016-05-03T11:44:34Z</cp:lastPrinted>
  <dcterms:created xsi:type="dcterms:W3CDTF">2013-07-03T13:03:40Z</dcterms:created>
  <dcterms:modified xsi:type="dcterms:W3CDTF">2016-10-21T13:12:41Z</dcterms:modified>
</cp:coreProperties>
</file>