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32" r:id="rId2"/>
    <p:sldId id="262" r:id="rId3"/>
    <p:sldId id="282" r:id="rId4"/>
    <p:sldId id="323" r:id="rId5"/>
    <p:sldId id="307" r:id="rId6"/>
    <p:sldId id="337" r:id="rId7"/>
    <p:sldId id="292" r:id="rId8"/>
    <p:sldId id="317" r:id="rId9"/>
    <p:sldId id="328" r:id="rId10"/>
    <p:sldId id="331" r:id="rId11"/>
    <p:sldId id="335" r:id="rId12"/>
    <p:sldId id="276" r:id="rId13"/>
    <p:sldId id="334" r:id="rId14"/>
    <p:sldId id="329" r:id="rId15"/>
    <p:sldId id="318" r:id="rId16"/>
    <p:sldId id="294" r:id="rId17"/>
  </p:sldIdLst>
  <p:sldSz cx="9144000" cy="6858000" type="screen4x3"/>
  <p:notesSz cx="6797675" cy="99822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D4A4E-7B1C-41B0-A87B-1535FD104067}" v="221" dt="2023-09-19T12:07:07.23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2" autoAdjust="0"/>
    <p:restoredTop sz="94671" autoAdjust="0"/>
  </p:normalViewPr>
  <p:slideViewPr>
    <p:cSldViewPr>
      <p:cViewPr varScale="1">
        <p:scale>
          <a:sx n="62" d="100"/>
          <a:sy n="62" d="100"/>
        </p:scale>
        <p:origin x="145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org" userId="841b8fe4-63cb-400d-aa14-bc93c8a89d57" providerId="ADAL" clId="{040D3991-BD2C-4791-BCC7-D7E3C087F418}"/>
    <pc:docChg chg="delSld modSld">
      <pc:chgData name="Maria Borg" userId="841b8fe4-63cb-400d-aa14-bc93c8a89d57" providerId="ADAL" clId="{040D3991-BD2C-4791-BCC7-D7E3C087F418}" dt="2022-08-22T14:14:26.723" v="2" actId="2696"/>
      <pc:docMkLst>
        <pc:docMk/>
      </pc:docMkLst>
      <pc:sldChg chg="modSp mod">
        <pc:chgData name="Maria Borg" userId="841b8fe4-63cb-400d-aa14-bc93c8a89d57" providerId="ADAL" clId="{040D3991-BD2C-4791-BCC7-D7E3C087F418}" dt="2022-08-16T11:26:42.908" v="1" actId="1076"/>
        <pc:sldMkLst>
          <pc:docMk/>
          <pc:sldMk cId="3124419448" sldId="307"/>
        </pc:sldMkLst>
        <pc:spChg chg="mod">
          <ac:chgData name="Maria Borg" userId="841b8fe4-63cb-400d-aa14-bc93c8a89d57" providerId="ADAL" clId="{040D3991-BD2C-4791-BCC7-D7E3C087F418}" dt="2022-08-16T11:26:42.908" v="1" actId="1076"/>
          <ac:spMkLst>
            <pc:docMk/>
            <pc:sldMk cId="3124419448" sldId="307"/>
            <ac:spMk id="11" creationId="{00000000-0000-0000-0000-000000000000}"/>
          </ac:spMkLst>
        </pc:spChg>
        <pc:picChg chg="mod">
          <ac:chgData name="Maria Borg" userId="841b8fe4-63cb-400d-aa14-bc93c8a89d57" providerId="ADAL" clId="{040D3991-BD2C-4791-BCC7-D7E3C087F418}" dt="2022-08-16T11:24:27.355" v="0" actId="1076"/>
          <ac:picMkLst>
            <pc:docMk/>
            <pc:sldMk cId="3124419448" sldId="307"/>
            <ac:picMk id="12" creationId="{00000000-0000-0000-0000-000000000000}"/>
          </ac:picMkLst>
        </pc:picChg>
      </pc:sldChg>
      <pc:sldChg chg="del">
        <pc:chgData name="Maria Borg" userId="841b8fe4-63cb-400d-aa14-bc93c8a89d57" providerId="ADAL" clId="{040D3991-BD2C-4791-BCC7-D7E3C087F418}" dt="2022-08-22T14:14:26.723" v="2" actId="2696"/>
        <pc:sldMkLst>
          <pc:docMk/>
          <pc:sldMk cId="4267275443" sldId="330"/>
        </pc:sldMkLst>
      </pc:sldChg>
    </pc:docChg>
  </pc:docChgLst>
  <pc:docChgLst>
    <pc:chgData name="Maria Borg" userId="841b8fe4-63cb-400d-aa14-bc93c8a89d57" providerId="ADAL" clId="{93CD4A4E-7B1C-41B0-A87B-1535FD104067}"/>
    <pc:docChg chg="undo custSel addSld delSld modSld sldOrd">
      <pc:chgData name="Maria Borg" userId="841b8fe4-63cb-400d-aa14-bc93c8a89d57" providerId="ADAL" clId="{93CD4A4E-7B1C-41B0-A87B-1535FD104067}" dt="2023-09-19T12:07:07.233" v="7296" actId="14100"/>
      <pc:docMkLst>
        <pc:docMk/>
      </pc:docMkLst>
      <pc:sldChg chg="modSp mod">
        <pc:chgData name="Maria Borg" userId="841b8fe4-63cb-400d-aa14-bc93c8a89d57" providerId="ADAL" clId="{93CD4A4E-7B1C-41B0-A87B-1535FD104067}" dt="2023-04-26T08:29:00.559" v="7163" actId="1076"/>
        <pc:sldMkLst>
          <pc:docMk/>
          <pc:sldMk cId="424125042" sldId="262"/>
        </pc:sldMkLst>
        <pc:spChg chg="mod">
          <ac:chgData name="Maria Borg" userId="841b8fe4-63cb-400d-aa14-bc93c8a89d57" providerId="ADAL" clId="{93CD4A4E-7B1C-41B0-A87B-1535FD104067}" dt="2023-04-26T08:26:08.874" v="7104" actId="20577"/>
          <ac:spMkLst>
            <pc:docMk/>
            <pc:sldMk cId="424125042" sldId="262"/>
            <ac:spMk id="2" creationId="{00000000-0000-0000-0000-000000000000}"/>
          </ac:spMkLst>
        </pc:spChg>
        <pc:spChg chg="mod">
          <ac:chgData name="Maria Borg" userId="841b8fe4-63cb-400d-aa14-bc93c8a89d57" providerId="ADAL" clId="{93CD4A4E-7B1C-41B0-A87B-1535FD104067}" dt="2023-04-26T08:26:31.626" v="7111" actId="20577"/>
          <ac:spMkLst>
            <pc:docMk/>
            <pc:sldMk cId="424125042" sldId="262"/>
            <ac:spMk id="7" creationId="{00000000-0000-0000-0000-000000000000}"/>
          </ac:spMkLst>
        </pc:spChg>
        <pc:graphicFrameChg chg="mod">
          <ac:chgData name="Maria Borg" userId="841b8fe4-63cb-400d-aa14-bc93c8a89d57" providerId="ADAL" clId="{93CD4A4E-7B1C-41B0-A87B-1535FD104067}" dt="2023-04-26T08:26:20.056" v="7108" actId="1076"/>
          <ac:graphicFrameMkLst>
            <pc:docMk/>
            <pc:sldMk cId="424125042" sldId="262"/>
            <ac:graphicFrameMk id="9" creationId="{00000000-0000-0000-0000-000000000000}"/>
          </ac:graphicFrameMkLst>
        </pc:graphicFrameChg>
        <pc:picChg chg="mod">
          <ac:chgData name="Maria Borg" userId="841b8fe4-63cb-400d-aa14-bc93c8a89d57" providerId="ADAL" clId="{93CD4A4E-7B1C-41B0-A87B-1535FD104067}" dt="2023-04-26T08:29:00.559" v="7163" actId="1076"/>
          <ac:picMkLst>
            <pc:docMk/>
            <pc:sldMk cId="424125042" sldId="262"/>
            <ac:picMk id="13" creationId="{00000000-0000-0000-0000-000000000000}"/>
          </ac:picMkLst>
        </pc:picChg>
        <pc:picChg chg="mod">
          <ac:chgData name="Maria Borg" userId="841b8fe4-63cb-400d-aa14-bc93c8a89d57" providerId="ADAL" clId="{93CD4A4E-7B1C-41B0-A87B-1535FD104067}" dt="2023-04-26T08:26:18.669" v="7107" actId="1076"/>
          <ac:picMkLst>
            <pc:docMk/>
            <pc:sldMk cId="424125042" sldId="262"/>
            <ac:picMk id="3074" creationId="{00000000-0000-0000-0000-000000000000}"/>
          </ac:picMkLst>
        </pc:picChg>
      </pc:sldChg>
      <pc:sldChg chg="modSp del">
        <pc:chgData name="Maria Borg" userId="841b8fe4-63cb-400d-aa14-bc93c8a89d57" providerId="ADAL" clId="{93CD4A4E-7B1C-41B0-A87B-1535FD104067}" dt="2023-04-21T08:53:20.612" v="4940" actId="2696"/>
        <pc:sldMkLst>
          <pc:docMk/>
          <pc:sldMk cId="2574692999" sldId="268"/>
        </pc:sldMkLst>
        <pc:picChg chg="mod">
          <ac:chgData name="Maria Borg" userId="841b8fe4-63cb-400d-aa14-bc93c8a89d57" providerId="ADAL" clId="{93CD4A4E-7B1C-41B0-A87B-1535FD104067}" dt="2023-04-20T13:12:08.056" v="1999" actId="1076"/>
          <ac:picMkLst>
            <pc:docMk/>
            <pc:sldMk cId="2574692999" sldId="268"/>
            <ac:picMk id="5123" creationId="{00000000-0000-0000-0000-000000000000}"/>
          </ac:picMkLst>
        </pc:picChg>
      </pc:sldChg>
      <pc:sldChg chg="del">
        <pc:chgData name="Maria Borg" userId="841b8fe4-63cb-400d-aa14-bc93c8a89d57" providerId="ADAL" clId="{93CD4A4E-7B1C-41B0-A87B-1535FD104067}" dt="2022-11-18T12:12:43.579" v="1" actId="2696"/>
        <pc:sldMkLst>
          <pc:docMk/>
          <pc:sldMk cId="3982872183" sldId="275"/>
        </pc:sldMkLst>
      </pc:sldChg>
      <pc:sldChg chg="modSp mod ord">
        <pc:chgData name="Maria Borg" userId="841b8fe4-63cb-400d-aa14-bc93c8a89d57" providerId="ADAL" clId="{93CD4A4E-7B1C-41B0-A87B-1535FD104067}" dt="2023-04-26T08:30:05.137" v="7164" actId="20577"/>
        <pc:sldMkLst>
          <pc:docMk/>
          <pc:sldMk cId="3392495172" sldId="276"/>
        </pc:sldMkLst>
        <pc:spChg chg="mod">
          <ac:chgData name="Maria Borg" userId="841b8fe4-63cb-400d-aa14-bc93c8a89d57" providerId="ADAL" clId="{93CD4A4E-7B1C-41B0-A87B-1535FD104067}" dt="2023-04-24T08:22:37.343" v="5997" actId="1076"/>
          <ac:spMkLst>
            <pc:docMk/>
            <pc:sldMk cId="3392495172" sldId="276"/>
            <ac:spMk id="2" creationId="{00000000-0000-0000-0000-000000000000}"/>
          </ac:spMkLst>
        </pc:spChg>
        <pc:spChg chg="mod">
          <ac:chgData name="Maria Borg" userId="841b8fe4-63cb-400d-aa14-bc93c8a89d57" providerId="ADAL" clId="{93CD4A4E-7B1C-41B0-A87B-1535FD104067}" dt="2023-04-26T08:30:05.137" v="7164" actId="20577"/>
          <ac:spMkLst>
            <pc:docMk/>
            <pc:sldMk cId="3392495172" sldId="276"/>
            <ac:spMk id="3" creationId="{00000000-0000-0000-0000-000000000000}"/>
          </ac:spMkLst>
        </pc:spChg>
        <pc:spChg chg="mod">
          <ac:chgData name="Maria Borg" userId="841b8fe4-63cb-400d-aa14-bc93c8a89d57" providerId="ADAL" clId="{93CD4A4E-7B1C-41B0-A87B-1535FD104067}" dt="2023-04-24T09:29:49.393" v="6534" actId="14100"/>
          <ac:spMkLst>
            <pc:docMk/>
            <pc:sldMk cId="3392495172" sldId="276"/>
            <ac:spMk id="11" creationId="{00000000-0000-0000-0000-000000000000}"/>
          </ac:spMkLst>
        </pc:spChg>
        <pc:picChg chg="mod">
          <ac:chgData name="Maria Borg" userId="841b8fe4-63cb-400d-aa14-bc93c8a89d57" providerId="ADAL" clId="{93CD4A4E-7B1C-41B0-A87B-1535FD104067}" dt="2023-04-26T08:14:34.192" v="6879" actId="1076"/>
          <ac:picMkLst>
            <pc:docMk/>
            <pc:sldMk cId="3392495172" sldId="276"/>
            <ac:picMk id="5" creationId="{00000000-0000-0000-0000-000000000000}"/>
          </ac:picMkLst>
        </pc:picChg>
        <pc:picChg chg="mod">
          <ac:chgData name="Maria Borg" userId="841b8fe4-63cb-400d-aa14-bc93c8a89d57" providerId="ADAL" clId="{93CD4A4E-7B1C-41B0-A87B-1535FD104067}" dt="2023-04-26T08:14:31.563" v="6877" actId="1076"/>
          <ac:picMkLst>
            <pc:docMk/>
            <pc:sldMk cId="3392495172" sldId="276"/>
            <ac:picMk id="6" creationId="{00000000-0000-0000-0000-000000000000}"/>
          </ac:picMkLst>
        </pc:picChg>
        <pc:picChg chg="mod">
          <ac:chgData name="Maria Borg" userId="841b8fe4-63cb-400d-aa14-bc93c8a89d57" providerId="ADAL" clId="{93CD4A4E-7B1C-41B0-A87B-1535FD104067}" dt="2023-04-26T08:14:32.883" v="6878" actId="1076"/>
          <ac:picMkLst>
            <pc:docMk/>
            <pc:sldMk cId="3392495172" sldId="276"/>
            <ac:picMk id="3074" creationId="{00000000-0000-0000-0000-000000000000}"/>
          </ac:picMkLst>
        </pc:picChg>
      </pc:sldChg>
      <pc:sldChg chg="del">
        <pc:chgData name="Maria Borg" userId="841b8fe4-63cb-400d-aa14-bc93c8a89d57" providerId="ADAL" clId="{93CD4A4E-7B1C-41B0-A87B-1535FD104067}" dt="2022-11-18T12:19:42.313" v="2" actId="2696"/>
        <pc:sldMkLst>
          <pc:docMk/>
          <pc:sldMk cId="986807796" sldId="278"/>
        </pc:sldMkLst>
      </pc:sldChg>
      <pc:sldChg chg="modSp mod">
        <pc:chgData name="Maria Borg" userId="841b8fe4-63cb-400d-aa14-bc93c8a89d57" providerId="ADAL" clId="{93CD4A4E-7B1C-41B0-A87B-1535FD104067}" dt="2023-04-26T08:18:22.088" v="6975" actId="20577"/>
        <pc:sldMkLst>
          <pc:docMk/>
          <pc:sldMk cId="1604610865" sldId="282"/>
        </pc:sldMkLst>
        <pc:spChg chg="mod">
          <ac:chgData name="Maria Borg" userId="841b8fe4-63cb-400d-aa14-bc93c8a89d57" providerId="ADAL" clId="{93CD4A4E-7B1C-41B0-A87B-1535FD104067}" dt="2023-04-14T06:12:27.176" v="237" actId="1076"/>
          <ac:spMkLst>
            <pc:docMk/>
            <pc:sldMk cId="1604610865" sldId="282"/>
            <ac:spMk id="2" creationId="{00000000-0000-0000-0000-000000000000}"/>
          </ac:spMkLst>
        </pc:spChg>
        <pc:spChg chg="mod">
          <ac:chgData name="Maria Borg" userId="841b8fe4-63cb-400d-aa14-bc93c8a89d57" providerId="ADAL" clId="{93CD4A4E-7B1C-41B0-A87B-1535FD104067}" dt="2023-01-10T11:43:19.252" v="14" actId="20577"/>
          <ac:spMkLst>
            <pc:docMk/>
            <pc:sldMk cId="1604610865" sldId="282"/>
            <ac:spMk id="8" creationId="{00000000-0000-0000-0000-000000000000}"/>
          </ac:spMkLst>
        </pc:spChg>
        <pc:spChg chg="mod">
          <ac:chgData name="Maria Borg" userId="841b8fe4-63cb-400d-aa14-bc93c8a89d57" providerId="ADAL" clId="{93CD4A4E-7B1C-41B0-A87B-1535FD104067}" dt="2023-04-26T08:18:22.088" v="6975" actId="20577"/>
          <ac:spMkLst>
            <pc:docMk/>
            <pc:sldMk cId="1604610865" sldId="282"/>
            <ac:spMk id="9" creationId="{00000000-0000-0000-0000-000000000000}"/>
          </ac:spMkLst>
        </pc:spChg>
      </pc:sldChg>
      <pc:sldChg chg="del">
        <pc:chgData name="Maria Borg" userId="841b8fe4-63cb-400d-aa14-bc93c8a89d57" providerId="ADAL" clId="{93CD4A4E-7B1C-41B0-A87B-1535FD104067}" dt="2022-11-18T12:12:43.579" v="1" actId="2696"/>
        <pc:sldMkLst>
          <pc:docMk/>
          <pc:sldMk cId="1596994479" sldId="288"/>
        </pc:sldMkLst>
      </pc:sldChg>
      <pc:sldChg chg="modSp mod">
        <pc:chgData name="Maria Borg" userId="841b8fe4-63cb-400d-aa14-bc93c8a89d57" providerId="ADAL" clId="{93CD4A4E-7B1C-41B0-A87B-1535FD104067}" dt="2023-04-26T08:22:04.813" v="7076" actId="20577"/>
        <pc:sldMkLst>
          <pc:docMk/>
          <pc:sldMk cId="1827985348" sldId="292"/>
        </pc:sldMkLst>
        <pc:spChg chg="mod">
          <ac:chgData name="Maria Borg" userId="841b8fe4-63cb-400d-aa14-bc93c8a89d57" providerId="ADAL" clId="{93CD4A4E-7B1C-41B0-A87B-1535FD104067}" dt="2023-04-26T08:22:04.813" v="7076" actId="20577"/>
          <ac:spMkLst>
            <pc:docMk/>
            <pc:sldMk cId="1827985348" sldId="292"/>
            <ac:spMk id="12" creationId="{00000000-0000-0000-0000-000000000000}"/>
          </ac:spMkLst>
        </pc:spChg>
      </pc:sldChg>
      <pc:sldChg chg="del">
        <pc:chgData name="Maria Borg" userId="841b8fe4-63cb-400d-aa14-bc93c8a89d57" providerId="ADAL" clId="{93CD4A4E-7B1C-41B0-A87B-1535FD104067}" dt="2022-11-18T12:12:43.579" v="1" actId="2696"/>
        <pc:sldMkLst>
          <pc:docMk/>
          <pc:sldMk cId="2942652084" sldId="296"/>
        </pc:sldMkLst>
      </pc:sldChg>
      <pc:sldChg chg="addSp delSp modSp mod">
        <pc:chgData name="Maria Borg" userId="841b8fe4-63cb-400d-aa14-bc93c8a89d57" providerId="ADAL" clId="{93CD4A4E-7B1C-41B0-A87B-1535FD104067}" dt="2023-04-14T06:21:53.057" v="277" actId="20577"/>
        <pc:sldMkLst>
          <pc:docMk/>
          <pc:sldMk cId="3124419448" sldId="307"/>
        </pc:sldMkLst>
        <pc:spChg chg="mod">
          <ac:chgData name="Maria Borg" userId="841b8fe4-63cb-400d-aa14-bc93c8a89d57" providerId="ADAL" clId="{93CD4A4E-7B1C-41B0-A87B-1535FD104067}" dt="2023-04-13T13:48:26.663" v="191" actId="1076"/>
          <ac:spMkLst>
            <pc:docMk/>
            <pc:sldMk cId="3124419448" sldId="307"/>
            <ac:spMk id="3" creationId="{00000000-0000-0000-0000-000000000000}"/>
          </ac:spMkLst>
        </pc:spChg>
        <pc:spChg chg="add mod">
          <ac:chgData name="Maria Borg" userId="841b8fe4-63cb-400d-aa14-bc93c8a89d57" providerId="ADAL" clId="{93CD4A4E-7B1C-41B0-A87B-1535FD104067}" dt="2023-04-14T06:21:53.057" v="277" actId="20577"/>
          <ac:spMkLst>
            <pc:docMk/>
            <pc:sldMk cId="3124419448" sldId="307"/>
            <ac:spMk id="20" creationId="{5501CBDB-614B-77E3-B24B-7A16EAB5987F}"/>
          </ac:spMkLst>
        </pc:spChg>
        <pc:picChg chg="mod">
          <ac:chgData name="Maria Borg" userId="841b8fe4-63cb-400d-aa14-bc93c8a89d57" providerId="ADAL" clId="{93CD4A4E-7B1C-41B0-A87B-1535FD104067}" dt="2023-04-13T14:52:09.912" v="220" actId="1076"/>
          <ac:picMkLst>
            <pc:docMk/>
            <pc:sldMk cId="3124419448" sldId="307"/>
            <ac:picMk id="8" creationId="{00000000-0000-0000-0000-000000000000}"/>
          </ac:picMkLst>
        </pc:picChg>
        <pc:picChg chg="mod">
          <ac:chgData name="Maria Borg" userId="841b8fe4-63cb-400d-aa14-bc93c8a89d57" providerId="ADAL" clId="{93CD4A4E-7B1C-41B0-A87B-1535FD104067}" dt="2023-04-13T13:48:37.119" v="195" actId="1076"/>
          <ac:picMkLst>
            <pc:docMk/>
            <pc:sldMk cId="3124419448" sldId="307"/>
            <ac:picMk id="12" creationId="{00000000-0000-0000-0000-000000000000}"/>
          </ac:picMkLst>
        </pc:picChg>
        <pc:picChg chg="add mod">
          <ac:chgData name="Maria Borg" userId="841b8fe4-63cb-400d-aa14-bc93c8a89d57" providerId="ADAL" clId="{93CD4A4E-7B1C-41B0-A87B-1535FD104067}" dt="2023-04-14T06:13:49.570" v="256" actId="1076"/>
          <ac:picMkLst>
            <pc:docMk/>
            <pc:sldMk cId="3124419448" sldId="307"/>
            <ac:picMk id="15" creationId="{74A43651-8DA0-89B1-A771-93AB364F2F08}"/>
          </ac:picMkLst>
        </pc:picChg>
        <pc:picChg chg="add del mod">
          <ac:chgData name="Maria Borg" userId="841b8fe4-63cb-400d-aa14-bc93c8a89d57" providerId="ADAL" clId="{93CD4A4E-7B1C-41B0-A87B-1535FD104067}" dt="2023-04-13T13:43:49.033" v="156" actId="21"/>
          <ac:picMkLst>
            <pc:docMk/>
            <pc:sldMk cId="3124419448" sldId="307"/>
            <ac:picMk id="19" creationId="{870598E8-DA63-1108-5390-29F60FA737BD}"/>
          </ac:picMkLst>
        </pc:picChg>
        <pc:picChg chg="add del">
          <ac:chgData name="Maria Borg" userId="841b8fe4-63cb-400d-aa14-bc93c8a89d57" providerId="ADAL" clId="{93CD4A4E-7B1C-41B0-A87B-1535FD104067}" dt="2023-04-13T13:51:31.470" v="203" actId="21"/>
          <ac:picMkLst>
            <pc:docMk/>
            <pc:sldMk cId="3124419448" sldId="307"/>
            <ac:picMk id="22" creationId="{46360127-926D-ED24-A171-FC14A71687C9}"/>
          </ac:picMkLst>
        </pc:picChg>
        <pc:picChg chg="add del mod">
          <ac:chgData name="Maria Borg" userId="841b8fe4-63cb-400d-aa14-bc93c8a89d57" providerId="ADAL" clId="{93CD4A4E-7B1C-41B0-A87B-1535FD104067}" dt="2023-04-13T13:55:40.758" v="207"/>
          <ac:picMkLst>
            <pc:docMk/>
            <pc:sldMk cId="3124419448" sldId="307"/>
            <ac:picMk id="23" creationId="{424BED0F-59A7-8D25-D070-157A7B78F845}"/>
          </ac:picMkLst>
        </pc:picChg>
        <pc:picChg chg="add del mod">
          <ac:chgData name="Maria Borg" userId="841b8fe4-63cb-400d-aa14-bc93c8a89d57" providerId="ADAL" clId="{93CD4A4E-7B1C-41B0-A87B-1535FD104067}" dt="2023-04-14T06:13:45.627" v="255" actId="21"/>
          <ac:picMkLst>
            <pc:docMk/>
            <pc:sldMk cId="3124419448" sldId="307"/>
            <ac:picMk id="25" creationId="{7AC9286A-D038-339F-DC40-B865E39CF09D}"/>
          </ac:picMkLst>
        </pc:picChg>
      </pc:sldChg>
      <pc:sldChg chg="del">
        <pc:chgData name="Maria Borg" userId="841b8fe4-63cb-400d-aa14-bc93c8a89d57" providerId="ADAL" clId="{93CD4A4E-7B1C-41B0-A87B-1535FD104067}" dt="2022-11-18T12:12:43.579" v="1" actId="2696"/>
        <pc:sldMkLst>
          <pc:docMk/>
          <pc:sldMk cId="3298240974" sldId="308"/>
        </pc:sldMkLst>
      </pc:sldChg>
      <pc:sldChg chg="del">
        <pc:chgData name="Maria Borg" userId="841b8fe4-63cb-400d-aa14-bc93c8a89d57" providerId="ADAL" clId="{93CD4A4E-7B1C-41B0-A87B-1535FD104067}" dt="2022-11-18T12:12:43.579" v="1" actId="2696"/>
        <pc:sldMkLst>
          <pc:docMk/>
          <pc:sldMk cId="1244179416" sldId="310"/>
        </pc:sldMkLst>
      </pc:sldChg>
      <pc:sldChg chg="del">
        <pc:chgData name="Maria Borg" userId="841b8fe4-63cb-400d-aa14-bc93c8a89d57" providerId="ADAL" clId="{93CD4A4E-7B1C-41B0-A87B-1535FD104067}" dt="2022-11-18T12:12:43.579" v="1" actId="2696"/>
        <pc:sldMkLst>
          <pc:docMk/>
          <pc:sldMk cId="847403483" sldId="311"/>
        </pc:sldMkLst>
      </pc:sldChg>
      <pc:sldChg chg="del">
        <pc:chgData name="Maria Borg" userId="841b8fe4-63cb-400d-aa14-bc93c8a89d57" providerId="ADAL" clId="{93CD4A4E-7B1C-41B0-A87B-1535FD104067}" dt="2022-11-18T12:12:43.579" v="1" actId="2696"/>
        <pc:sldMkLst>
          <pc:docMk/>
          <pc:sldMk cId="4209169519" sldId="313"/>
        </pc:sldMkLst>
      </pc:sldChg>
      <pc:sldChg chg="del">
        <pc:chgData name="Maria Borg" userId="841b8fe4-63cb-400d-aa14-bc93c8a89d57" providerId="ADAL" clId="{93CD4A4E-7B1C-41B0-A87B-1535FD104067}" dt="2022-11-18T12:12:16.090" v="0" actId="2696"/>
        <pc:sldMkLst>
          <pc:docMk/>
          <pc:sldMk cId="3195363160" sldId="314"/>
        </pc:sldMkLst>
      </pc:sldChg>
      <pc:sldChg chg="modSp mod ord">
        <pc:chgData name="Maria Borg" userId="841b8fe4-63cb-400d-aa14-bc93c8a89d57" providerId="ADAL" clId="{93CD4A4E-7B1C-41B0-A87B-1535FD104067}" dt="2023-04-26T08:28:13.949" v="7156"/>
        <pc:sldMkLst>
          <pc:docMk/>
          <pc:sldMk cId="1083666787" sldId="317"/>
        </pc:sldMkLst>
        <pc:spChg chg="mod">
          <ac:chgData name="Maria Borg" userId="841b8fe4-63cb-400d-aa14-bc93c8a89d57" providerId="ADAL" clId="{93CD4A4E-7B1C-41B0-A87B-1535FD104067}" dt="2023-04-24T06:47:03.103" v="5312" actId="20577"/>
          <ac:spMkLst>
            <pc:docMk/>
            <pc:sldMk cId="1083666787" sldId="317"/>
            <ac:spMk id="5" creationId="{00000000-0000-0000-0000-000000000000}"/>
          </ac:spMkLst>
        </pc:spChg>
        <pc:graphicFrameChg chg="mod modGraphic">
          <ac:chgData name="Maria Borg" userId="841b8fe4-63cb-400d-aa14-bc93c8a89d57" providerId="ADAL" clId="{93CD4A4E-7B1C-41B0-A87B-1535FD104067}" dt="2023-04-20T07:04:46.365" v="1474" actId="14100"/>
          <ac:graphicFrameMkLst>
            <pc:docMk/>
            <pc:sldMk cId="1083666787" sldId="317"/>
            <ac:graphicFrameMk id="9" creationId="{00000000-0000-0000-0000-000000000000}"/>
          </ac:graphicFrameMkLst>
        </pc:graphicFrameChg>
      </pc:sldChg>
      <pc:sldChg chg="del">
        <pc:chgData name="Maria Borg" userId="841b8fe4-63cb-400d-aa14-bc93c8a89d57" providerId="ADAL" clId="{93CD4A4E-7B1C-41B0-A87B-1535FD104067}" dt="2022-11-18T12:12:43.579" v="1" actId="2696"/>
        <pc:sldMkLst>
          <pc:docMk/>
          <pc:sldMk cId="3874128163" sldId="321"/>
        </pc:sldMkLst>
      </pc:sldChg>
      <pc:sldChg chg="addSp delSp modSp mod">
        <pc:chgData name="Maria Borg" userId="841b8fe4-63cb-400d-aa14-bc93c8a89d57" providerId="ADAL" clId="{93CD4A4E-7B1C-41B0-A87B-1535FD104067}" dt="2023-04-14T06:53:06.720" v="410" actId="1076"/>
        <pc:sldMkLst>
          <pc:docMk/>
          <pc:sldMk cId="3356088866" sldId="323"/>
        </pc:sldMkLst>
        <pc:spChg chg="mod">
          <ac:chgData name="Maria Borg" userId="841b8fe4-63cb-400d-aa14-bc93c8a89d57" providerId="ADAL" clId="{93CD4A4E-7B1C-41B0-A87B-1535FD104067}" dt="2023-04-14T06:45:04.306" v="375" actId="6549"/>
          <ac:spMkLst>
            <pc:docMk/>
            <pc:sldMk cId="3356088866" sldId="323"/>
            <ac:spMk id="5" creationId="{00000000-0000-0000-0000-000000000000}"/>
          </ac:spMkLst>
        </pc:spChg>
        <pc:spChg chg="add mod">
          <ac:chgData name="Maria Borg" userId="841b8fe4-63cb-400d-aa14-bc93c8a89d57" providerId="ADAL" clId="{93CD4A4E-7B1C-41B0-A87B-1535FD104067}" dt="2023-04-14T06:52:55.393" v="409" actId="20577"/>
          <ac:spMkLst>
            <pc:docMk/>
            <pc:sldMk cId="3356088866" sldId="323"/>
            <ac:spMk id="13" creationId="{07698DEB-B493-5655-955E-E1ACE25EBC5D}"/>
          </ac:spMkLst>
        </pc:spChg>
        <pc:picChg chg="mod">
          <ac:chgData name="Maria Borg" userId="841b8fe4-63cb-400d-aa14-bc93c8a89d57" providerId="ADAL" clId="{93CD4A4E-7B1C-41B0-A87B-1535FD104067}" dt="2023-04-14T06:27:16.928" v="324" actId="14100"/>
          <ac:picMkLst>
            <pc:docMk/>
            <pc:sldMk cId="3356088866" sldId="323"/>
            <ac:picMk id="4" creationId="{00000000-0000-0000-0000-000000000000}"/>
          </ac:picMkLst>
        </pc:picChg>
        <pc:picChg chg="add del">
          <ac:chgData name="Maria Borg" userId="841b8fe4-63cb-400d-aa14-bc93c8a89d57" providerId="ADAL" clId="{93CD4A4E-7B1C-41B0-A87B-1535FD104067}" dt="2023-04-14T06:22:48.815" v="279" actId="21"/>
          <ac:picMkLst>
            <pc:docMk/>
            <pc:sldMk cId="3356088866" sldId="323"/>
            <ac:picMk id="6" creationId="{8F6600AB-664F-3732-ACB7-E1EB66A2F8CD}"/>
          </ac:picMkLst>
        </pc:picChg>
        <pc:picChg chg="add del">
          <ac:chgData name="Maria Borg" userId="841b8fe4-63cb-400d-aa14-bc93c8a89d57" providerId="ADAL" clId="{93CD4A4E-7B1C-41B0-A87B-1535FD104067}" dt="2023-04-14T06:22:58.003" v="281" actId="21"/>
          <ac:picMkLst>
            <pc:docMk/>
            <pc:sldMk cId="3356088866" sldId="323"/>
            <ac:picMk id="8" creationId="{B696334C-4B9A-E42A-64A7-F85251A3B705}"/>
          </ac:picMkLst>
        </pc:picChg>
        <pc:picChg chg="mod">
          <ac:chgData name="Maria Borg" userId="841b8fe4-63cb-400d-aa14-bc93c8a89d57" providerId="ADAL" clId="{93CD4A4E-7B1C-41B0-A87B-1535FD104067}" dt="2023-04-14T06:27:12.569" v="323" actId="14100"/>
          <ac:picMkLst>
            <pc:docMk/>
            <pc:sldMk cId="3356088866" sldId="323"/>
            <ac:picMk id="9" creationId="{00000000-0000-0000-0000-000000000000}"/>
          </ac:picMkLst>
        </pc:picChg>
        <pc:picChg chg="del mod">
          <ac:chgData name="Maria Borg" userId="841b8fe4-63cb-400d-aa14-bc93c8a89d57" providerId="ADAL" clId="{93CD4A4E-7B1C-41B0-A87B-1535FD104067}" dt="2023-04-14T06:23:48.941" v="289" actId="21"/>
          <ac:picMkLst>
            <pc:docMk/>
            <pc:sldMk cId="3356088866" sldId="323"/>
            <ac:picMk id="15" creationId="{00000000-0000-0000-0000-000000000000}"/>
          </ac:picMkLst>
        </pc:picChg>
        <pc:picChg chg="mod">
          <ac:chgData name="Maria Borg" userId="841b8fe4-63cb-400d-aa14-bc93c8a89d57" providerId="ADAL" clId="{93CD4A4E-7B1C-41B0-A87B-1535FD104067}" dt="2023-04-14T06:27:27.680" v="325" actId="14100"/>
          <ac:picMkLst>
            <pc:docMk/>
            <pc:sldMk cId="3356088866" sldId="323"/>
            <ac:picMk id="16" creationId="{00000000-0000-0000-0000-000000000000}"/>
          </ac:picMkLst>
        </pc:picChg>
        <pc:picChg chg="add del mod">
          <ac:chgData name="Maria Borg" userId="841b8fe4-63cb-400d-aa14-bc93c8a89d57" providerId="ADAL" clId="{93CD4A4E-7B1C-41B0-A87B-1535FD104067}" dt="2023-04-14T06:43:31.985" v="366" actId="21"/>
          <ac:picMkLst>
            <pc:docMk/>
            <pc:sldMk cId="3356088866" sldId="323"/>
            <ac:picMk id="18" creationId="{5AADB59C-0AC8-6DF2-3F40-4FE1EAFB8CBB}"/>
          </ac:picMkLst>
        </pc:picChg>
        <pc:picChg chg="add mod">
          <ac:chgData name="Maria Borg" userId="841b8fe4-63cb-400d-aa14-bc93c8a89d57" providerId="ADAL" clId="{93CD4A4E-7B1C-41B0-A87B-1535FD104067}" dt="2023-04-14T06:53:06.720" v="410" actId="1076"/>
          <ac:picMkLst>
            <pc:docMk/>
            <pc:sldMk cId="3356088866" sldId="323"/>
            <ac:picMk id="20" creationId="{DE98FB35-D950-1142-D0C2-2F4E63FE57A9}"/>
          </ac:picMkLst>
        </pc:picChg>
      </pc:sldChg>
      <pc:sldChg chg="del">
        <pc:chgData name="Maria Borg" userId="841b8fe4-63cb-400d-aa14-bc93c8a89d57" providerId="ADAL" clId="{93CD4A4E-7B1C-41B0-A87B-1535FD104067}" dt="2022-11-18T12:12:43.579" v="1" actId="2696"/>
        <pc:sldMkLst>
          <pc:docMk/>
          <pc:sldMk cId="2881789307" sldId="326"/>
        </pc:sldMkLst>
      </pc:sldChg>
      <pc:sldChg chg="del">
        <pc:chgData name="Maria Borg" userId="841b8fe4-63cb-400d-aa14-bc93c8a89d57" providerId="ADAL" clId="{93CD4A4E-7B1C-41B0-A87B-1535FD104067}" dt="2022-11-18T12:12:43.579" v="1" actId="2696"/>
        <pc:sldMkLst>
          <pc:docMk/>
          <pc:sldMk cId="321365111" sldId="327"/>
        </pc:sldMkLst>
      </pc:sldChg>
      <pc:sldChg chg="addSp delSp modSp mod ord">
        <pc:chgData name="Maria Borg" userId="841b8fe4-63cb-400d-aa14-bc93c8a89d57" providerId="ADAL" clId="{93CD4A4E-7B1C-41B0-A87B-1535FD104067}" dt="2023-04-26T08:28:35.318" v="7160" actId="20577"/>
        <pc:sldMkLst>
          <pc:docMk/>
          <pc:sldMk cId="3946325743" sldId="328"/>
        </pc:sldMkLst>
        <pc:spChg chg="mod">
          <ac:chgData name="Maria Borg" userId="841b8fe4-63cb-400d-aa14-bc93c8a89d57" providerId="ADAL" clId="{93CD4A4E-7B1C-41B0-A87B-1535FD104067}" dt="2023-04-14T07:20:58.495" v="786" actId="14100"/>
          <ac:spMkLst>
            <pc:docMk/>
            <pc:sldMk cId="3946325743" sldId="328"/>
            <ac:spMk id="2" creationId="{00000000-0000-0000-0000-000000000000}"/>
          </ac:spMkLst>
        </pc:spChg>
        <pc:spChg chg="mod">
          <ac:chgData name="Maria Borg" userId="841b8fe4-63cb-400d-aa14-bc93c8a89d57" providerId="ADAL" clId="{93CD4A4E-7B1C-41B0-A87B-1535FD104067}" dt="2023-04-26T08:28:35.318" v="7160" actId="20577"/>
          <ac:spMkLst>
            <pc:docMk/>
            <pc:sldMk cId="3946325743" sldId="328"/>
            <ac:spMk id="3" creationId="{00000000-0000-0000-0000-000000000000}"/>
          </ac:spMkLst>
        </pc:spChg>
        <pc:spChg chg="mod">
          <ac:chgData name="Maria Borg" userId="841b8fe4-63cb-400d-aa14-bc93c8a89d57" providerId="ADAL" clId="{93CD4A4E-7B1C-41B0-A87B-1535FD104067}" dt="2023-04-14T10:45:06.741" v="1217" actId="1076"/>
          <ac:spMkLst>
            <pc:docMk/>
            <pc:sldMk cId="3946325743" sldId="328"/>
            <ac:spMk id="4" creationId="{00000000-0000-0000-0000-000000000000}"/>
          </ac:spMkLst>
        </pc:spChg>
        <pc:picChg chg="add del mod">
          <ac:chgData name="Maria Borg" userId="841b8fe4-63cb-400d-aa14-bc93c8a89d57" providerId="ADAL" clId="{93CD4A4E-7B1C-41B0-A87B-1535FD104067}" dt="2023-04-14T10:52:25.645" v="1240" actId="21"/>
          <ac:picMkLst>
            <pc:docMk/>
            <pc:sldMk cId="3946325743" sldId="328"/>
            <ac:picMk id="7" creationId="{2B6478FB-D8A2-0827-AC7C-6932EB99E9ED}"/>
          </ac:picMkLst>
        </pc:picChg>
        <pc:picChg chg="del mod">
          <ac:chgData name="Maria Borg" userId="841b8fe4-63cb-400d-aa14-bc93c8a89d57" providerId="ADAL" clId="{93CD4A4E-7B1C-41B0-A87B-1535FD104067}" dt="2023-04-21T07:12:26.637" v="3822" actId="21"/>
          <ac:picMkLst>
            <pc:docMk/>
            <pc:sldMk cId="3946325743" sldId="328"/>
            <ac:picMk id="10" creationId="{00000000-0000-0000-0000-000000000000}"/>
          </ac:picMkLst>
        </pc:picChg>
      </pc:sldChg>
      <pc:sldChg chg="delSp modSp mod ord">
        <pc:chgData name="Maria Borg" userId="841b8fe4-63cb-400d-aa14-bc93c8a89d57" providerId="ADAL" clId="{93CD4A4E-7B1C-41B0-A87B-1535FD104067}" dt="2023-04-26T08:30:57.787" v="7166"/>
        <pc:sldMkLst>
          <pc:docMk/>
          <pc:sldMk cId="162897451" sldId="329"/>
        </pc:sldMkLst>
        <pc:graphicFrameChg chg="modGraphic">
          <ac:chgData name="Maria Borg" userId="841b8fe4-63cb-400d-aa14-bc93c8a89d57" providerId="ADAL" clId="{93CD4A4E-7B1C-41B0-A87B-1535FD104067}" dt="2023-04-20T07:07:31.578" v="1506" actId="20577"/>
          <ac:graphicFrameMkLst>
            <pc:docMk/>
            <pc:sldMk cId="162897451" sldId="329"/>
            <ac:graphicFrameMk id="6" creationId="{00000000-0000-0000-0000-000000000000}"/>
          </ac:graphicFrameMkLst>
        </pc:graphicFrameChg>
        <pc:picChg chg="del mod">
          <ac:chgData name="Maria Borg" userId="841b8fe4-63cb-400d-aa14-bc93c8a89d57" providerId="ADAL" clId="{93CD4A4E-7B1C-41B0-A87B-1535FD104067}" dt="2023-04-21T09:00:26.872" v="5044"/>
          <ac:picMkLst>
            <pc:docMk/>
            <pc:sldMk cId="162897451" sldId="329"/>
            <ac:picMk id="3" creationId="{5E46D26A-4F52-6C19-F974-1DDDDB942991}"/>
          </ac:picMkLst>
        </pc:picChg>
        <pc:picChg chg="del">
          <ac:chgData name="Maria Borg" userId="841b8fe4-63cb-400d-aa14-bc93c8a89d57" providerId="ADAL" clId="{93CD4A4E-7B1C-41B0-A87B-1535FD104067}" dt="2023-04-21T09:00:50.078" v="5047"/>
          <ac:picMkLst>
            <pc:docMk/>
            <pc:sldMk cId="162897451" sldId="329"/>
            <ac:picMk id="5" creationId="{34D78377-9747-174E-D22C-0A8C464F7970}"/>
          </ac:picMkLst>
        </pc:picChg>
      </pc:sldChg>
      <pc:sldChg chg="addSp modSp mod ord">
        <pc:chgData name="Maria Borg" userId="841b8fe4-63cb-400d-aa14-bc93c8a89d57" providerId="ADAL" clId="{93CD4A4E-7B1C-41B0-A87B-1535FD104067}" dt="2023-04-26T08:00:00.844" v="6823" actId="1076"/>
        <pc:sldMkLst>
          <pc:docMk/>
          <pc:sldMk cId="3879857978" sldId="331"/>
        </pc:sldMkLst>
        <pc:spChg chg="mod">
          <ac:chgData name="Maria Borg" userId="841b8fe4-63cb-400d-aa14-bc93c8a89d57" providerId="ADAL" clId="{93CD4A4E-7B1C-41B0-A87B-1535FD104067}" dt="2023-04-24T08:51:44.725" v="6331" actId="1076"/>
          <ac:spMkLst>
            <pc:docMk/>
            <pc:sldMk cId="3879857978" sldId="331"/>
            <ac:spMk id="2" creationId="{00000000-0000-0000-0000-000000000000}"/>
          </ac:spMkLst>
        </pc:spChg>
        <pc:spChg chg="mod">
          <ac:chgData name="Maria Borg" userId="841b8fe4-63cb-400d-aa14-bc93c8a89d57" providerId="ADAL" clId="{93CD4A4E-7B1C-41B0-A87B-1535FD104067}" dt="2023-04-26T07:59:47.497" v="6817" actId="14100"/>
          <ac:spMkLst>
            <pc:docMk/>
            <pc:sldMk cId="3879857978" sldId="331"/>
            <ac:spMk id="10" creationId="{B4583D37-4275-46AD-B454-34FBFFFE680F}"/>
          </ac:spMkLst>
        </pc:spChg>
        <pc:picChg chg="add mod">
          <ac:chgData name="Maria Borg" userId="841b8fe4-63cb-400d-aa14-bc93c8a89d57" providerId="ADAL" clId="{93CD4A4E-7B1C-41B0-A87B-1535FD104067}" dt="2023-04-26T07:59:50.226" v="6818" actId="14100"/>
          <ac:picMkLst>
            <pc:docMk/>
            <pc:sldMk cId="3879857978" sldId="331"/>
            <ac:picMk id="3" creationId="{94954A52-FF26-258F-00D4-31B7E1086316}"/>
          </ac:picMkLst>
        </pc:picChg>
        <pc:picChg chg="add mod">
          <ac:chgData name="Maria Borg" userId="841b8fe4-63cb-400d-aa14-bc93c8a89d57" providerId="ADAL" clId="{93CD4A4E-7B1C-41B0-A87B-1535FD104067}" dt="2023-04-26T08:00:00.844" v="6823" actId="1076"/>
          <ac:picMkLst>
            <pc:docMk/>
            <pc:sldMk cId="3879857978" sldId="331"/>
            <ac:picMk id="5" creationId="{8F9864D0-D72B-710F-CF10-963F484750CD}"/>
          </ac:picMkLst>
        </pc:picChg>
        <pc:picChg chg="add mod">
          <ac:chgData name="Maria Borg" userId="841b8fe4-63cb-400d-aa14-bc93c8a89d57" providerId="ADAL" clId="{93CD4A4E-7B1C-41B0-A87B-1535FD104067}" dt="2023-04-26T07:59:57.131" v="6821" actId="14100"/>
          <ac:picMkLst>
            <pc:docMk/>
            <pc:sldMk cId="3879857978" sldId="331"/>
            <ac:picMk id="6" creationId="{2B592170-4867-CF9E-80A4-0DDC61A5CBE2}"/>
          </ac:picMkLst>
        </pc:picChg>
        <pc:picChg chg="add mod">
          <ac:chgData name="Maria Borg" userId="841b8fe4-63cb-400d-aa14-bc93c8a89d57" providerId="ADAL" clId="{93CD4A4E-7B1C-41B0-A87B-1535FD104067}" dt="2023-04-26T07:59:53.204" v="6819" actId="14100"/>
          <ac:picMkLst>
            <pc:docMk/>
            <pc:sldMk cId="3879857978" sldId="331"/>
            <ac:picMk id="8" creationId="{363CE24C-013D-20A7-F387-0A1D70776C0C}"/>
          </ac:picMkLst>
        </pc:picChg>
      </pc:sldChg>
      <pc:sldChg chg="addSp delSp modSp new mod ord">
        <pc:chgData name="Maria Borg" userId="841b8fe4-63cb-400d-aa14-bc93c8a89d57" providerId="ADAL" clId="{93CD4A4E-7B1C-41B0-A87B-1535FD104067}" dt="2023-04-26T08:25:06.929" v="7096" actId="1076"/>
        <pc:sldMkLst>
          <pc:docMk/>
          <pc:sldMk cId="327769350" sldId="332"/>
        </pc:sldMkLst>
        <pc:spChg chg="mod">
          <ac:chgData name="Maria Borg" userId="841b8fe4-63cb-400d-aa14-bc93c8a89d57" providerId="ADAL" clId="{93CD4A4E-7B1C-41B0-A87B-1535FD104067}" dt="2023-04-14T07:34:40.773" v="1003" actId="255"/>
          <ac:spMkLst>
            <pc:docMk/>
            <pc:sldMk cId="327769350" sldId="332"/>
            <ac:spMk id="2" creationId="{5EF9A73F-45F8-D75A-5D77-F2B0087890AC}"/>
          </ac:spMkLst>
        </pc:spChg>
        <pc:spChg chg="mod">
          <ac:chgData name="Maria Borg" userId="841b8fe4-63cb-400d-aa14-bc93c8a89d57" providerId="ADAL" clId="{93CD4A4E-7B1C-41B0-A87B-1535FD104067}" dt="2023-04-26T08:24:25.997" v="7086" actId="1076"/>
          <ac:spMkLst>
            <pc:docMk/>
            <pc:sldMk cId="327769350" sldId="332"/>
            <ac:spMk id="3" creationId="{B1F10C79-46EA-85C8-3304-6635FF6EB60D}"/>
          </ac:spMkLst>
        </pc:spChg>
        <pc:spChg chg="add del mod">
          <ac:chgData name="Maria Borg" userId="841b8fe4-63cb-400d-aa14-bc93c8a89d57" providerId="ADAL" clId="{93CD4A4E-7B1C-41B0-A87B-1535FD104067}" dt="2023-04-14T06:59:12.985" v="425"/>
          <ac:spMkLst>
            <pc:docMk/>
            <pc:sldMk cId="327769350" sldId="332"/>
            <ac:spMk id="4" creationId="{0C65D259-0785-937E-5774-35B750203C9F}"/>
          </ac:spMkLst>
        </pc:spChg>
        <pc:spChg chg="del mod">
          <ac:chgData name="Maria Borg" userId="841b8fe4-63cb-400d-aa14-bc93c8a89d57" providerId="ADAL" clId="{93CD4A4E-7B1C-41B0-A87B-1535FD104067}" dt="2023-04-13T13:26:04.737" v="38"/>
          <ac:spMkLst>
            <pc:docMk/>
            <pc:sldMk cId="327769350" sldId="332"/>
            <ac:spMk id="4" creationId="{7A40F9DF-1CAF-82B1-CA25-A0DEC27A02C1}"/>
          </ac:spMkLst>
        </pc:spChg>
        <pc:spChg chg="add mod">
          <ac:chgData name="Maria Borg" userId="841b8fe4-63cb-400d-aa14-bc93c8a89d57" providerId="ADAL" clId="{93CD4A4E-7B1C-41B0-A87B-1535FD104067}" dt="2023-04-26T08:25:06.929" v="7096" actId="1076"/>
          <ac:spMkLst>
            <pc:docMk/>
            <pc:sldMk cId="327769350" sldId="332"/>
            <ac:spMk id="5" creationId="{22E5D513-20BD-E89C-0929-F4A6322314F9}"/>
          </ac:spMkLst>
        </pc:spChg>
        <pc:spChg chg="del">
          <ac:chgData name="Maria Borg" userId="841b8fe4-63cb-400d-aa14-bc93c8a89d57" providerId="ADAL" clId="{93CD4A4E-7B1C-41B0-A87B-1535FD104067}" dt="2023-04-13T13:24:05.390" v="35" actId="21"/>
          <ac:spMkLst>
            <pc:docMk/>
            <pc:sldMk cId="327769350" sldId="332"/>
            <ac:spMk id="5" creationId="{3BD69040-CA3C-2DAD-566F-B3F59FA6424D}"/>
          </ac:spMkLst>
        </pc:spChg>
        <pc:spChg chg="add mod">
          <ac:chgData name="Maria Borg" userId="841b8fe4-63cb-400d-aa14-bc93c8a89d57" providerId="ADAL" clId="{93CD4A4E-7B1C-41B0-A87B-1535FD104067}" dt="2023-04-26T08:24:59.832" v="7095" actId="1076"/>
          <ac:spMkLst>
            <pc:docMk/>
            <pc:sldMk cId="327769350" sldId="332"/>
            <ac:spMk id="6" creationId="{2C483E2E-A201-58A2-3703-98BB18D4CB85}"/>
          </ac:spMkLst>
        </pc:spChg>
        <pc:spChg chg="del">
          <ac:chgData name="Maria Borg" userId="841b8fe4-63cb-400d-aa14-bc93c8a89d57" providerId="ADAL" clId="{93CD4A4E-7B1C-41B0-A87B-1535FD104067}" dt="2023-04-13T13:23:57.801" v="34" actId="21"/>
          <ac:spMkLst>
            <pc:docMk/>
            <pc:sldMk cId="327769350" sldId="332"/>
            <ac:spMk id="6" creationId="{7903B03E-A3B9-EDC1-BC6D-7FBF5C4745C2}"/>
          </ac:spMkLst>
        </pc:spChg>
        <pc:spChg chg="add del mod">
          <ac:chgData name="Maria Borg" userId="841b8fe4-63cb-400d-aa14-bc93c8a89d57" providerId="ADAL" clId="{93CD4A4E-7B1C-41B0-A87B-1535FD104067}" dt="2023-04-13T13:35:42.110" v="125"/>
          <ac:spMkLst>
            <pc:docMk/>
            <pc:sldMk cId="327769350" sldId="332"/>
            <ac:spMk id="11" creationId="{57E9315D-D0D1-DE0F-99FC-985471FF65CF}"/>
          </ac:spMkLst>
        </pc:spChg>
        <pc:graphicFrameChg chg="add del mod modGraphic">
          <ac:chgData name="Maria Borg" userId="841b8fe4-63cb-400d-aa14-bc93c8a89d57" providerId="ADAL" clId="{93CD4A4E-7B1C-41B0-A87B-1535FD104067}" dt="2023-04-13T13:26:52.664" v="50" actId="21"/>
          <ac:graphicFrameMkLst>
            <pc:docMk/>
            <pc:sldMk cId="327769350" sldId="332"/>
            <ac:graphicFrameMk id="8" creationId="{A4E1E2A9-8861-8428-2201-C6DD3295F016}"/>
          </ac:graphicFrameMkLst>
        </pc:graphicFrameChg>
        <pc:graphicFrameChg chg="add del mod">
          <ac:chgData name="Maria Borg" userId="841b8fe4-63cb-400d-aa14-bc93c8a89d57" providerId="ADAL" clId="{93CD4A4E-7B1C-41B0-A87B-1535FD104067}" dt="2023-04-13T13:26:42.519" v="48" actId="21"/>
          <ac:graphicFrameMkLst>
            <pc:docMk/>
            <pc:sldMk cId="327769350" sldId="332"/>
            <ac:graphicFrameMk id="9" creationId="{7822DA3F-B9F9-BE93-B814-112C62560E4F}"/>
          </ac:graphicFrameMkLst>
        </pc:graphicFrameChg>
        <pc:graphicFrameChg chg="add del mod">
          <ac:chgData name="Maria Borg" userId="841b8fe4-63cb-400d-aa14-bc93c8a89d57" providerId="ADAL" clId="{93CD4A4E-7B1C-41B0-A87B-1535FD104067}" dt="2023-04-13T13:28:32.644" v="61" actId="21"/>
          <ac:graphicFrameMkLst>
            <pc:docMk/>
            <pc:sldMk cId="327769350" sldId="332"/>
            <ac:graphicFrameMk id="12" creationId="{FD051744-3240-D8B3-32DC-CDC3E2DC9465}"/>
          </ac:graphicFrameMkLst>
        </pc:graphicFrameChg>
        <pc:graphicFrameChg chg="add del mod">
          <ac:chgData name="Maria Borg" userId="841b8fe4-63cb-400d-aa14-bc93c8a89d57" providerId="ADAL" clId="{93CD4A4E-7B1C-41B0-A87B-1535FD104067}" dt="2023-04-13T13:28:28.489" v="60" actId="21"/>
          <ac:graphicFrameMkLst>
            <pc:docMk/>
            <pc:sldMk cId="327769350" sldId="332"/>
            <ac:graphicFrameMk id="13" creationId="{5CCD9F09-980A-29C6-518A-36D7D5E8346C}"/>
          </ac:graphicFrameMkLst>
        </pc:graphicFrameChg>
        <pc:graphicFrameChg chg="add del mod modGraphic">
          <ac:chgData name="Maria Borg" userId="841b8fe4-63cb-400d-aa14-bc93c8a89d57" providerId="ADAL" clId="{93CD4A4E-7B1C-41B0-A87B-1535FD104067}" dt="2023-04-13T13:29:09.141" v="67"/>
          <ac:graphicFrameMkLst>
            <pc:docMk/>
            <pc:sldMk cId="327769350" sldId="332"/>
            <ac:graphicFrameMk id="14" creationId="{1E486B22-F017-F8A4-3DBA-21CF6696CA7B}"/>
          </ac:graphicFrameMkLst>
        </pc:graphicFrameChg>
        <pc:graphicFrameChg chg="add del mod">
          <ac:chgData name="Maria Borg" userId="841b8fe4-63cb-400d-aa14-bc93c8a89d57" providerId="ADAL" clId="{93CD4A4E-7B1C-41B0-A87B-1535FD104067}" dt="2023-04-13T13:29:36.466" v="71" actId="21"/>
          <ac:graphicFrameMkLst>
            <pc:docMk/>
            <pc:sldMk cId="327769350" sldId="332"/>
            <ac:graphicFrameMk id="15" creationId="{822A814B-CDC5-F44D-3BB2-E4675BADB4B2}"/>
          </ac:graphicFrameMkLst>
        </pc:graphicFrameChg>
        <pc:graphicFrameChg chg="add del mod modGraphic">
          <ac:chgData name="Maria Borg" userId="841b8fe4-63cb-400d-aa14-bc93c8a89d57" providerId="ADAL" clId="{93CD4A4E-7B1C-41B0-A87B-1535FD104067}" dt="2023-04-26T08:22:24.468" v="7077" actId="21"/>
          <ac:graphicFrameMkLst>
            <pc:docMk/>
            <pc:sldMk cId="327769350" sldId="332"/>
            <ac:graphicFrameMk id="17" creationId="{64EDA294-793D-96C6-A113-433BD21CFCC8}"/>
          </ac:graphicFrameMkLst>
        </pc:graphicFrameChg>
        <pc:picChg chg="add del mod">
          <ac:chgData name="Maria Borg" userId="841b8fe4-63cb-400d-aa14-bc93c8a89d57" providerId="ADAL" clId="{93CD4A4E-7B1C-41B0-A87B-1535FD104067}" dt="2023-04-13T13:32:24.826" v="79" actId="21"/>
          <ac:picMkLst>
            <pc:docMk/>
            <pc:sldMk cId="327769350" sldId="332"/>
            <ac:picMk id="16" creationId="{F7752FC3-5D46-20D9-30B1-D2F7E4088A9D}"/>
          </ac:picMkLst>
        </pc:picChg>
      </pc:sldChg>
      <pc:sldChg chg="modSp new del mod ord">
        <pc:chgData name="Maria Borg" userId="841b8fe4-63cb-400d-aa14-bc93c8a89d57" providerId="ADAL" clId="{93CD4A4E-7B1C-41B0-A87B-1535FD104067}" dt="2023-04-24T08:50:12.018" v="6270" actId="2696"/>
        <pc:sldMkLst>
          <pc:docMk/>
          <pc:sldMk cId="3407643634" sldId="333"/>
        </pc:sldMkLst>
        <pc:spChg chg="mod">
          <ac:chgData name="Maria Borg" userId="841b8fe4-63cb-400d-aa14-bc93c8a89d57" providerId="ADAL" clId="{93CD4A4E-7B1C-41B0-A87B-1535FD104067}" dt="2023-04-24T08:23:07.349" v="6000" actId="20577"/>
          <ac:spMkLst>
            <pc:docMk/>
            <pc:sldMk cId="3407643634" sldId="333"/>
            <ac:spMk id="2" creationId="{025A29AB-D3FA-9249-67C0-643679B7459C}"/>
          </ac:spMkLst>
        </pc:spChg>
        <pc:spChg chg="mod">
          <ac:chgData name="Maria Borg" userId="841b8fe4-63cb-400d-aa14-bc93c8a89d57" providerId="ADAL" clId="{93CD4A4E-7B1C-41B0-A87B-1535FD104067}" dt="2023-04-24T08:49:07.711" v="6269" actId="1076"/>
          <ac:spMkLst>
            <pc:docMk/>
            <pc:sldMk cId="3407643634" sldId="333"/>
            <ac:spMk id="3" creationId="{47EAEBFB-4CDB-7D28-0E5F-2D384F19CA3A}"/>
          </ac:spMkLst>
        </pc:spChg>
      </pc:sldChg>
      <pc:sldChg chg="addSp delSp modSp new mod ord modClrScheme chgLayout">
        <pc:chgData name="Maria Borg" userId="841b8fe4-63cb-400d-aa14-bc93c8a89d57" providerId="ADAL" clId="{93CD4A4E-7B1C-41B0-A87B-1535FD104067}" dt="2023-04-24T10:50:30.622" v="6541" actId="20577"/>
        <pc:sldMkLst>
          <pc:docMk/>
          <pc:sldMk cId="3758598322" sldId="334"/>
        </pc:sldMkLst>
        <pc:spChg chg="mod">
          <ac:chgData name="Maria Borg" userId="841b8fe4-63cb-400d-aa14-bc93c8a89d57" providerId="ADAL" clId="{93CD4A4E-7B1C-41B0-A87B-1535FD104067}" dt="2023-04-24T08:24:00.180" v="6005" actId="20577"/>
          <ac:spMkLst>
            <pc:docMk/>
            <pc:sldMk cId="3758598322" sldId="334"/>
            <ac:spMk id="2" creationId="{E5DCAF64-C28B-62BF-F856-08CDC800BADA}"/>
          </ac:spMkLst>
        </pc:spChg>
        <pc:spChg chg="mod">
          <ac:chgData name="Maria Borg" userId="841b8fe4-63cb-400d-aa14-bc93c8a89d57" providerId="ADAL" clId="{93CD4A4E-7B1C-41B0-A87B-1535FD104067}" dt="2023-04-24T10:50:30.622" v="6541" actId="20577"/>
          <ac:spMkLst>
            <pc:docMk/>
            <pc:sldMk cId="3758598322" sldId="334"/>
            <ac:spMk id="3" creationId="{037435CE-CBBA-D3D0-E10D-3A6B41423AFE}"/>
          </ac:spMkLst>
        </pc:spChg>
        <pc:spChg chg="mod ord">
          <ac:chgData name="Maria Borg" userId="841b8fe4-63cb-400d-aa14-bc93c8a89d57" providerId="ADAL" clId="{93CD4A4E-7B1C-41B0-A87B-1535FD104067}" dt="2023-04-21T07:14:39.678" v="3845" actId="26606"/>
          <ac:spMkLst>
            <pc:docMk/>
            <pc:sldMk cId="3758598322" sldId="334"/>
            <ac:spMk id="4" creationId="{597025C5-8980-F8E4-740F-FDC17B451FC9}"/>
          </ac:spMkLst>
        </pc:spChg>
        <pc:spChg chg="add del mod">
          <ac:chgData name="Maria Borg" userId="841b8fe4-63cb-400d-aa14-bc93c8a89d57" providerId="ADAL" clId="{93CD4A4E-7B1C-41B0-A87B-1535FD104067}" dt="2023-04-21T07:16:06.544" v="3856" actId="21"/>
          <ac:spMkLst>
            <pc:docMk/>
            <pc:sldMk cId="3758598322" sldId="334"/>
            <ac:spMk id="6" creationId="{C7FE354A-3649-F40B-799B-B939257027BC}"/>
          </ac:spMkLst>
        </pc:spChg>
        <pc:spChg chg="add del mod">
          <ac:chgData name="Maria Borg" userId="841b8fe4-63cb-400d-aa14-bc93c8a89d57" providerId="ADAL" clId="{93CD4A4E-7B1C-41B0-A87B-1535FD104067}" dt="2023-04-24T06:51:47.490" v="5394" actId="20577"/>
          <ac:spMkLst>
            <pc:docMk/>
            <pc:sldMk cId="3758598322" sldId="334"/>
            <ac:spMk id="10" creationId="{3544CF71-91B2-A9E0-2D98-A7D944862607}"/>
          </ac:spMkLst>
        </pc:spChg>
        <pc:spChg chg="add del mod">
          <ac:chgData name="Maria Borg" userId="841b8fe4-63cb-400d-aa14-bc93c8a89d57" providerId="ADAL" clId="{93CD4A4E-7B1C-41B0-A87B-1535FD104067}" dt="2023-04-21T07:16:25.218" v="3858" actId="21"/>
          <ac:spMkLst>
            <pc:docMk/>
            <pc:sldMk cId="3758598322" sldId="334"/>
            <ac:spMk id="12" creationId="{E2FB2404-8EB0-7B5F-B8CD-7187F91F77FE}"/>
          </ac:spMkLst>
        </pc:spChg>
        <pc:picChg chg="add mod">
          <ac:chgData name="Maria Borg" userId="841b8fe4-63cb-400d-aa14-bc93c8a89d57" providerId="ADAL" clId="{93CD4A4E-7B1C-41B0-A87B-1535FD104067}" dt="2023-04-21T07:14:47.475" v="3847" actId="27614"/>
          <ac:picMkLst>
            <pc:docMk/>
            <pc:sldMk cId="3758598322" sldId="334"/>
            <ac:picMk id="5" creationId="{0AF03AF9-BC5E-4643-6CD3-6F2C37181F4E}"/>
          </ac:picMkLst>
        </pc:picChg>
      </pc:sldChg>
      <pc:sldChg chg="modSp add del mod ord">
        <pc:chgData name="Maria Borg" userId="841b8fe4-63cb-400d-aa14-bc93c8a89d57" providerId="ADAL" clId="{93CD4A4E-7B1C-41B0-A87B-1535FD104067}" dt="2023-04-26T08:13:50.016" v="6872" actId="20577"/>
        <pc:sldMkLst>
          <pc:docMk/>
          <pc:sldMk cId="3292145024" sldId="335"/>
        </pc:sldMkLst>
        <pc:spChg chg="mod">
          <ac:chgData name="Maria Borg" userId="841b8fe4-63cb-400d-aa14-bc93c8a89d57" providerId="ADAL" clId="{93CD4A4E-7B1C-41B0-A87B-1535FD104067}" dt="2023-04-26T08:13:50.016" v="6872" actId="20577"/>
          <ac:spMkLst>
            <pc:docMk/>
            <pc:sldMk cId="3292145024" sldId="335"/>
            <ac:spMk id="2" creationId="{00000000-0000-0000-0000-000000000000}"/>
          </ac:spMkLst>
        </pc:spChg>
        <pc:spChg chg="mod">
          <ac:chgData name="Maria Borg" userId="841b8fe4-63cb-400d-aa14-bc93c8a89d57" providerId="ADAL" clId="{93CD4A4E-7B1C-41B0-A87B-1535FD104067}" dt="2023-04-24T07:54:03.777" v="5738" actId="1076"/>
          <ac:spMkLst>
            <pc:docMk/>
            <pc:sldMk cId="3292145024" sldId="335"/>
            <ac:spMk id="6" creationId="{00000000-0000-0000-0000-000000000000}"/>
          </ac:spMkLst>
        </pc:spChg>
        <pc:spChg chg="mod">
          <ac:chgData name="Maria Borg" userId="841b8fe4-63cb-400d-aa14-bc93c8a89d57" providerId="ADAL" clId="{93CD4A4E-7B1C-41B0-A87B-1535FD104067}" dt="2023-04-24T10:58:12.023" v="6721" actId="108"/>
          <ac:spMkLst>
            <pc:docMk/>
            <pc:sldMk cId="3292145024" sldId="335"/>
            <ac:spMk id="7" creationId="{00000000-0000-0000-0000-000000000000}"/>
          </ac:spMkLst>
        </pc:spChg>
        <pc:graphicFrameChg chg="mod">
          <ac:chgData name="Maria Borg" userId="841b8fe4-63cb-400d-aa14-bc93c8a89d57" providerId="ADAL" clId="{93CD4A4E-7B1C-41B0-A87B-1535FD104067}" dt="2023-04-24T10:58:34.298" v="6728" actId="1076"/>
          <ac:graphicFrameMkLst>
            <pc:docMk/>
            <pc:sldMk cId="3292145024" sldId="335"/>
            <ac:graphicFrameMk id="9" creationId="{00000000-0000-0000-0000-000000000000}"/>
          </ac:graphicFrameMkLst>
        </pc:graphicFrameChg>
        <pc:picChg chg="mod">
          <ac:chgData name="Maria Borg" userId="841b8fe4-63cb-400d-aa14-bc93c8a89d57" providerId="ADAL" clId="{93CD4A4E-7B1C-41B0-A87B-1535FD104067}" dt="2023-04-24T07:50:10.709" v="5699" actId="1076"/>
          <ac:picMkLst>
            <pc:docMk/>
            <pc:sldMk cId="3292145024" sldId="335"/>
            <ac:picMk id="13" creationId="{00000000-0000-0000-0000-000000000000}"/>
          </ac:picMkLst>
        </pc:picChg>
        <pc:picChg chg="mod">
          <ac:chgData name="Maria Borg" userId="841b8fe4-63cb-400d-aa14-bc93c8a89d57" providerId="ADAL" clId="{93CD4A4E-7B1C-41B0-A87B-1535FD104067}" dt="2023-04-24T10:58:23.358" v="6725" actId="1076"/>
          <ac:picMkLst>
            <pc:docMk/>
            <pc:sldMk cId="3292145024" sldId="335"/>
            <ac:picMk id="3074" creationId="{00000000-0000-0000-0000-000000000000}"/>
          </ac:picMkLst>
        </pc:picChg>
      </pc:sldChg>
      <pc:sldChg chg="addSp delSp modSp new del mod">
        <pc:chgData name="Maria Borg" userId="841b8fe4-63cb-400d-aa14-bc93c8a89d57" providerId="ADAL" clId="{93CD4A4E-7B1C-41B0-A87B-1535FD104067}" dt="2023-09-19T11:56:46.760" v="7186" actId="2696"/>
        <pc:sldMkLst>
          <pc:docMk/>
          <pc:sldMk cId="2349205075" sldId="336"/>
        </pc:sldMkLst>
        <pc:spChg chg="del">
          <ac:chgData name="Maria Borg" userId="841b8fe4-63cb-400d-aa14-bc93c8a89d57" providerId="ADAL" clId="{93CD4A4E-7B1C-41B0-A87B-1535FD104067}" dt="2023-09-19T11:54:49.142" v="7168" actId="22"/>
          <ac:spMkLst>
            <pc:docMk/>
            <pc:sldMk cId="2349205075" sldId="336"/>
            <ac:spMk id="4" creationId="{3EF10773-C381-C63D-8BC3-6F3BCF2C7920}"/>
          </ac:spMkLst>
        </pc:spChg>
        <pc:spChg chg="add mod">
          <ac:chgData name="Maria Borg" userId="841b8fe4-63cb-400d-aa14-bc93c8a89d57" providerId="ADAL" clId="{93CD4A4E-7B1C-41B0-A87B-1535FD104067}" dt="2023-09-19T11:55:28.397" v="7173" actId="21"/>
          <ac:spMkLst>
            <pc:docMk/>
            <pc:sldMk cId="2349205075" sldId="336"/>
            <ac:spMk id="10" creationId="{BC4D5262-7B59-2E12-941C-96AA14627942}"/>
          </ac:spMkLst>
        </pc:spChg>
        <pc:picChg chg="add del mod ord">
          <ac:chgData name="Maria Borg" userId="841b8fe4-63cb-400d-aa14-bc93c8a89d57" providerId="ADAL" clId="{93CD4A4E-7B1C-41B0-A87B-1535FD104067}" dt="2023-09-19T11:55:28.397" v="7173" actId="21"/>
          <ac:picMkLst>
            <pc:docMk/>
            <pc:sldMk cId="2349205075" sldId="336"/>
            <ac:picMk id="9" creationId="{82BBB716-9C25-7FE0-A8BD-46B580E36D8D}"/>
          </ac:picMkLst>
        </pc:picChg>
      </pc:sldChg>
      <pc:sldChg chg="addSp delSp modSp mod">
        <pc:chgData name="Maria Borg" userId="841b8fe4-63cb-400d-aa14-bc93c8a89d57" providerId="ADAL" clId="{93CD4A4E-7B1C-41B0-A87B-1535FD104067}" dt="2023-09-19T12:07:07.233" v="7296" actId="14100"/>
        <pc:sldMkLst>
          <pc:docMk/>
          <pc:sldMk cId="1543476294" sldId="337"/>
        </pc:sldMkLst>
        <pc:spChg chg="mod">
          <ac:chgData name="Maria Borg" userId="841b8fe4-63cb-400d-aa14-bc93c8a89d57" providerId="ADAL" clId="{93CD4A4E-7B1C-41B0-A87B-1535FD104067}" dt="2023-09-19T12:07:07.233" v="7296" actId="14100"/>
          <ac:spMkLst>
            <pc:docMk/>
            <pc:sldMk cId="1543476294" sldId="337"/>
            <ac:spMk id="3" creationId="{00000000-0000-0000-0000-000000000000}"/>
          </ac:spMkLst>
        </pc:spChg>
        <pc:spChg chg="del mod">
          <ac:chgData name="Maria Borg" userId="841b8fe4-63cb-400d-aa14-bc93c8a89d57" providerId="ADAL" clId="{93CD4A4E-7B1C-41B0-A87B-1535FD104067}" dt="2023-09-19T12:06:20.966" v="7290"/>
          <ac:spMkLst>
            <pc:docMk/>
            <pc:sldMk cId="1543476294" sldId="337"/>
            <ac:spMk id="13" creationId="{00000000-0000-0000-0000-000000000000}"/>
          </ac:spMkLst>
        </pc:spChg>
        <pc:spChg chg="del mod">
          <ac:chgData name="Maria Borg" userId="841b8fe4-63cb-400d-aa14-bc93c8a89d57" providerId="ADAL" clId="{93CD4A4E-7B1C-41B0-A87B-1535FD104067}" dt="2023-09-19T12:06:20.982" v="7292"/>
          <ac:spMkLst>
            <pc:docMk/>
            <pc:sldMk cId="1543476294" sldId="337"/>
            <ac:spMk id="16" creationId="{00000000-0000-0000-0000-000000000000}"/>
          </ac:spMkLst>
        </pc:spChg>
        <pc:spChg chg="del mod">
          <ac:chgData name="Maria Borg" userId="841b8fe4-63cb-400d-aa14-bc93c8a89d57" providerId="ADAL" clId="{93CD4A4E-7B1C-41B0-A87B-1535FD104067}" dt="2023-09-19T11:56:30.648" v="7185" actId="478"/>
          <ac:spMkLst>
            <pc:docMk/>
            <pc:sldMk cId="1543476294" sldId="337"/>
            <ac:spMk id="20" creationId="{5501CBDB-614B-77E3-B24B-7A16EAB5987F}"/>
          </ac:spMkLst>
        </pc:spChg>
        <pc:picChg chg="del">
          <ac:chgData name="Maria Borg" userId="841b8fe4-63cb-400d-aa14-bc93c8a89d57" providerId="ADAL" clId="{93CD4A4E-7B1C-41B0-A87B-1535FD104067}" dt="2023-09-19T11:55:48.450" v="7180" actId="21"/>
          <ac:picMkLst>
            <pc:docMk/>
            <pc:sldMk cId="1543476294" sldId="337"/>
            <ac:picMk id="8" creationId="{00000000-0000-0000-0000-000000000000}"/>
          </ac:picMkLst>
        </pc:picChg>
        <pc:picChg chg="add mod">
          <ac:chgData name="Maria Borg" userId="841b8fe4-63cb-400d-aa14-bc93c8a89d57" providerId="ADAL" clId="{93CD4A4E-7B1C-41B0-A87B-1535FD104067}" dt="2023-09-19T12:06:14.444" v="7287" actId="1076"/>
          <ac:picMkLst>
            <pc:docMk/>
            <pc:sldMk cId="1543476294" sldId="337"/>
            <ac:picMk id="9" creationId="{A7E41CAF-E736-B82D-6193-0605D183073B}"/>
          </ac:picMkLst>
        </pc:picChg>
        <pc:picChg chg="del">
          <ac:chgData name="Maria Borg" userId="841b8fe4-63cb-400d-aa14-bc93c8a89d57" providerId="ADAL" clId="{93CD4A4E-7B1C-41B0-A87B-1535FD104067}" dt="2023-09-19T11:55:23.961" v="7172" actId="21"/>
          <ac:picMkLst>
            <pc:docMk/>
            <pc:sldMk cId="1543476294" sldId="337"/>
            <ac:picMk id="12" creationId="{00000000-0000-0000-0000-000000000000}"/>
          </ac:picMkLst>
        </pc:picChg>
        <pc:picChg chg="del">
          <ac:chgData name="Maria Borg" userId="841b8fe4-63cb-400d-aa14-bc93c8a89d57" providerId="ADAL" clId="{93CD4A4E-7B1C-41B0-A87B-1535FD104067}" dt="2023-09-19T11:55:15.753" v="7170" actId="21"/>
          <ac:picMkLst>
            <pc:docMk/>
            <pc:sldMk cId="1543476294" sldId="337"/>
            <ac:picMk id="15" creationId="{74A43651-8DA0-89B1-A771-93AB364F2F08}"/>
          </ac:picMkLst>
        </pc:picChg>
        <pc:picChg chg="del">
          <ac:chgData name="Maria Borg" userId="841b8fe4-63cb-400d-aa14-bc93c8a89d57" providerId="ADAL" clId="{93CD4A4E-7B1C-41B0-A87B-1535FD104067}" dt="2023-09-19T11:55:58.925" v="7182" actId="21"/>
          <ac:picMkLst>
            <pc:docMk/>
            <pc:sldMk cId="1543476294" sldId="337"/>
            <ac:picMk id="17" creationId="{00000000-0000-0000-0000-000000000000}"/>
          </ac:picMkLst>
        </pc:picChg>
        <pc:picChg chg="del">
          <ac:chgData name="Maria Borg" userId="841b8fe4-63cb-400d-aa14-bc93c8a89d57" providerId="ADAL" clId="{93CD4A4E-7B1C-41B0-A87B-1535FD104067}" dt="2023-09-19T11:55:55.915" v="7181" actId="21"/>
          <ac:picMkLst>
            <pc:docMk/>
            <pc:sldMk cId="1543476294" sldId="337"/>
            <ac:picMk id="18" creationId="{00000000-0000-0000-0000-000000000000}"/>
          </ac:picMkLst>
        </pc:picChg>
      </pc:sldChg>
    </pc:docChg>
  </pc:docChgLst>
  <pc:docChgLst>
    <pc:chgData name="Maria Borg" userId="841b8fe4-63cb-400d-aa14-bc93c8a89d57" providerId="ADAL" clId="{6F1574F6-059B-42CB-B251-5F9E3DD25E6A}"/>
    <pc:docChg chg="undo custSel addSld modSld">
      <pc:chgData name="Maria Borg" userId="841b8fe4-63cb-400d-aa14-bc93c8a89d57" providerId="ADAL" clId="{6F1574F6-059B-42CB-B251-5F9E3DD25E6A}" dt="2022-06-22T12:32:40.935" v="738" actId="20577"/>
      <pc:docMkLst>
        <pc:docMk/>
      </pc:docMkLst>
      <pc:sldChg chg="modSp mod">
        <pc:chgData name="Maria Borg" userId="841b8fe4-63cb-400d-aa14-bc93c8a89d57" providerId="ADAL" clId="{6F1574F6-059B-42CB-B251-5F9E3DD25E6A}" dt="2022-06-22T11:20:49.825" v="23" actId="20577"/>
        <pc:sldMkLst>
          <pc:docMk/>
          <pc:sldMk cId="3392495172" sldId="276"/>
        </pc:sldMkLst>
        <pc:spChg chg="mod">
          <ac:chgData name="Maria Borg" userId="841b8fe4-63cb-400d-aa14-bc93c8a89d57" providerId="ADAL" clId="{6F1574F6-059B-42CB-B251-5F9E3DD25E6A}" dt="2022-06-22T11:20:49.825" v="23" actId="20577"/>
          <ac:spMkLst>
            <pc:docMk/>
            <pc:sldMk cId="3392495172" sldId="276"/>
            <ac:spMk id="2" creationId="{00000000-0000-0000-0000-000000000000}"/>
          </ac:spMkLst>
        </pc:spChg>
        <pc:spChg chg="mod">
          <ac:chgData name="Maria Borg" userId="841b8fe4-63cb-400d-aa14-bc93c8a89d57" providerId="ADAL" clId="{6F1574F6-059B-42CB-B251-5F9E3DD25E6A}" dt="2022-06-22T10:47:45.881" v="9" actId="20577"/>
          <ac:spMkLst>
            <pc:docMk/>
            <pc:sldMk cId="3392495172" sldId="276"/>
            <ac:spMk id="3" creationId="{00000000-0000-0000-0000-000000000000}"/>
          </ac:spMkLst>
        </pc:spChg>
      </pc:sldChg>
      <pc:sldChg chg="modSp mod">
        <pc:chgData name="Maria Borg" userId="841b8fe4-63cb-400d-aa14-bc93c8a89d57" providerId="ADAL" clId="{6F1574F6-059B-42CB-B251-5F9E3DD25E6A}" dt="2022-06-22T10:48:31.390" v="15" actId="20577"/>
        <pc:sldMkLst>
          <pc:docMk/>
          <pc:sldMk cId="3946325743" sldId="328"/>
        </pc:sldMkLst>
        <pc:spChg chg="mod">
          <ac:chgData name="Maria Borg" userId="841b8fe4-63cb-400d-aa14-bc93c8a89d57" providerId="ADAL" clId="{6F1574F6-059B-42CB-B251-5F9E3DD25E6A}" dt="2022-06-22T10:48:31.390" v="15" actId="20577"/>
          <ac:spMkLst>
            <pc:docMk/>
            <pc:sldMk cId="3946325743" sldId="328"/>
            <ac:spMk id="3" creationId="{00000000-0000-0000-0000-000000000000}"/>
          </ac:spMkLst>
        </pc:spChg>
      </pc:sldChg>
      <pc:sldChg chg="new">
        <pc:chgData name="Maria Borg" userId="841b8fe4-63cb-400d-aa14-bc93c8a89d57" providerId="ADAL" clId="{6F1574F6-059B-42CB-B251-5F9E3DD25E6A}" dt="2022-06-22T11:19:18.247" v="16" actId="680"/>
        <pc:sldMkLst>
          <pc:docMk/>
          <pc:sldMk cId="4267275443" sldId="330"/>
        </pc:sldMkLst>
      </pc:sldChg>
      <pc:sldChg chg="addSp delSp modSp add mod chgLayout">
        <pc:chgData name="Maria Borg" userId="841b8fe4-63cb-400d-aa14-bc93c8a89d57" providerId="ADAL" clId="{6F1574F6-059B-42CB-B251-5F9E3DD25E6A}" dt="2022-06-22T12:32:40.935" v="738" actId="20577"/>
        <pc:sldMkLst>
          <pc:docMk/>
          <pc:sldMk cId="3879857978" sldId="331"/>
        </pc:sldMkLst>
        <pc:spChg chg="mod ord">
          <ac:chgData name="Maria Borg" userId="841b8fe4-63cb-400d-aa14-bc93c8a89d57" providerId="ADAL" clId="{6F1574F6-059B-42CB-B251-5F9E3DD25E6A}" dt="2022-06-22T12:31:02.900" v="663" actId="14100"/>
          <ac:spMkLst>
            <pc:docMk/>
            <pc:sldMk cId="3879857978" sldId="331"/>
            <ac:spMk id="2" creationId="{00000000-0000-0000-0000-000000000000}"/>
          </ac:spMkLst>
        </pc:spChg>
        <pc:spChg chg="del">
          <ac:chgData name="Maria Borg" userId="841b8fe4-63cb-400d-aa14-bc93c8a89d57" providerId="ADAL" clId="{6F1574F6-059B-42CB-B251-5F9E3DD25E6A}" dt="2022-06-22T11:20:02.225" v="18" actId="21"/>
          <ac:spMkLst>
            <pc:docMk/>
            <pc:sldMk cId="3879857978" sldId="331"/>
            <ac:spMk id="3" creationId="{00000000-0000-0000-0000-000000000000}"/>
          </ac:spMkLst>
        </pc:spChg>
        <pc:spChg chg="mod ord">
          <ac:chgData name="Maria Borg" userId="841b8fe4-63cb-400d-aa14-bc93c8a89d57" providerId="ADAL" clId="{6F1574F6-059B-42CB-B251-5F9E3DD25E6A}" dt="2022-06-22T11:22:40.407" v="54" actId="700"/>
          <ac:spMkLst>
            <pc:docMk/>
            <pc:sldMk cId="3879857978" sldId="331"/>
            <ac:spMk id="4" creationId="{00000000-0000-0000-0000-000000000000}"/>
          </ac:spMkLst>
        </pc:spChg>
        <pc:spChg chg="add del mod">
          <ac:chgData name="Maria Borg" userId="841b8fe4-63cb-400d-aa14-bc93c8a89d57" providerId="ADAL" clId="{6F1574F6-059B-42CB-B251-5F9E3DD25E6A}" dt="2022-06-22T11:20:13.904" v="19" actId="21"/>
          <ac:spMkLst>
            <pc:docMk/>
            <pc:sldMk cId="3879857978" sldId="331"/>
            <ac:spMk id="8" creationId="{E5D230A9-3F70-4F3B-883F-B84ADC656BD4}"/>
          </ac:spMkLst>
        </pc:spChg>
        <pc:spChg chg="add del mod">
          <ac:chgData name="Maria Borg" userId="841b8fe4-63cb-400d-aa14-bc93c8a89d57" providerId="ADAL" clId="{6F1574F6-059B-42CB-B251-5F9E3DD25E6A}" dt="2022-06-22T11:22:13.792" v="53" actId="478"/>
          <ac:spMkLst>
            <pc:docMk/>
            <pc:sldMk cId="3879857978" sldId="331"/>
            <ac:spMk id="9" creationId="{5E83C3CA-220E-4548-A40E-020EE1C8F0F7}"/>
          </ac:spMkLst>
        </pc:spChg>
        <pc:spChg chg="add mod ord">
          <ac:chgData name="Maria Borg" userId="841b8fe4-63cb-400d-aa14-bc93c8a89d57" providerId="ADAL" clId="{6F1574F6-059B-42CB-B251-5F9E3DD25E6A}" dt="2022-06-22T12:32:40.935" v="738" actId="20577"/>
          <ac:spMkLst>
            <pc:docMk/>
            <pc:sldMk cId="3879857978" sldId="331"/>
            <ac:spMk id="10" creationId="{B4583D37-4275-46AD-B454-34FBFFFE680F}"/>
          </ac:spMkLst>
        </pc:spChg>
        <pc:picChg chg="del">
          <ac:chgData name="Maria Borg" userId="841b8fe4-63cb-400d-aa14-bc93c8a89d57" providerId="ADAL" clId="{6F1574F6-059B-42CB-B251-5F9E3DD25E6A}" dt="2022-06-22T11:20:19.436" v="21" actId="21"/>
          <ac:picMkLst>
            <pc:docMk/>
            <pc:sldMk cId="3879857978" sldId="331"/>
            <ac:picMk id="5" creationId="{00000000-0000-0000-0000-000000000000}"/>
          </ac:picMkLst>
        </pc:picChg>
        <pc:picChg chg="del">
          <ac:chgData name="Maria Borg" userId="841b8fe4-63cb-400d-aa14-bc93c8a89d57" providerId="ADAL" clId="{6F1574F6-059B-42CB-B251-5F9E3DD25E6A}" dt="2022-06-22T11:20:22.642" v="22" actId="21"/>
          <ac:picMkLst>
            <pc:docMk/>
            <pc:sldMk cId="3879857978" sldId="331"/>
            <ac:picMk id="6" creationId="{00000000-0000-0000-0000-000000000000}"/>
          </ac:picMkLst>
        </pc:picChg>
        <pc:picChg chg="add del mod">
          <ac:chgData name="Maria Borg" userId="841b8fe4-63cb-400d-aa14-bc93c8a89d57" providerId="ADAL" clId="{6F1574F6-059B-42CB-B251-5F9E3DD25E6A}" dt="2022-06-22T11:21:31.037" v="41"/>
          <ac:picMkLst>
            <pc:docMk/>
            <pc:sldMk cId="3879857978" sldId="331"/>
            <ac:picMk id="12" creationId="{B662E571-79BF-4AB8-A5DB-0EFC03216A04}"/>
          </ac:picMkLst>
        </pc:picChg>
        <pc:picChg chg="del">
          <ac:chgData name="Maria Borg" userId="841b8fe4-63cb-400d-aa14-bc93c8a89d57" providerId="ADAL" clId="{6F1574F6-059B-42CB-B251-5F9E3DD25E6A}" dt="2022-06-22T11:20:17.014" v="20" actId="21"/>
          <ac:picMkLst>
            <pc:docMk/>
            <pc:sldMk cId="3879857978" sldId="331"/>
            <ac:picMk id="307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50084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500843"/>
          </a:xfrm>
          <a:prstGeom prst="rect">
            <a:avLst/>
          </a:prstGeom>
        </p:spPr>
        <p:txBody>
          <a:bodyPr vert="horz" lIns="91440" tIns="45720" rIns="91440" bIns="45720" rtlCol="0"/>
          <a:lstStyle>
            <a:lvl1pPr algn="r">
              <a:defRPr sz="1200"/>
            </a:lvl1pPr>
          </a:lstStyle>
          <a:p>
            <a:fld id="{C65DE34E-DBD3-4A15-BB06-4EFA88800C02}" type="datetime1">
              <a:rPr lang="sv-SE" smtClean="0"/>
              <a:t>2023-09-19</a:t>
            </a:fld>
            <a:endParaRPr lang="sv-SE"/>
          </a:p>
        </p:txBody>
      </p:sp>
      <p:sp>
        <p:nvSpPr>
          <p:cNvPr id="4" name="Platshållare för sidfot 3"/>
          <p:cNvSpPr>
            <a:spLocks noGrp="1"/>
          </p:cNvSpPr>
          <p:nvPr>
            <p:ph type="ftr" sz="quarter" idx="2"/>
          </p:nvPr>
        </p:nvSpPr>
        <p:spPr>
          <a:xfrm>
            <a:off x="1" y="9481358"/>
            <a:ext cx="2945659" cy="50084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81358"/>
            <a:ext cx="2945659" cy="500842"/>
          </a:xfrm>
          <a:prstGeom prst="rect">
            <a:avLst/>
          </a:prstGeom>
        </p:spPr>
        <p:txBody>
          <a:bodyPr vert="horz" lIns="91440" tIns="45720" rIns="91440" bIns="45720" rtlCol="0" anchor="b"/>
          <a:lstStyle>
            <a:lvl1pPr algn="r">
              <a:defRPr sz="1200"/>
            </a:lvl1pPr>
          </a:lstStyle>
          <a:p>
            <a:fld id="{DF67414E-F171-4C45-AFF6-D4F6F4249B8C}" type="slidenum">
              <a:rPr lang="sv-SE" smtClean="0"/>
              <a:t>‹#›</a:t>
            </a:fld>
            <a:endParaRPr lang="sv-SE"/>
          </a:p>
        </p:txBody>
      </p:sp>
    </p:spTree>
    <p:extLst>
      <p:ext uri="{BB962C8B-B14F-4D97-AF65-F5344CB8AC3E}">
        <p14:creationId xmlns:p14="http://schemas.microsoft.com/office/powerpoint/2010/main" val="1657029196"/>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a:p>
        </p:txBody>
      </p:sp>
      <p:sp>
        <p:nvSpPr>
          <p:cNvPr id="5123" name="Rectangle 3"/>
          <p:cNvSpPr>
            <a:spLocks noGrp="1" noChangeArrowheads="1"/>
          </p:cNvSpPr>
          <p:nvPr>
            <p:ph type="dt" idx="1"/>
          </p:nvPr>
        </p:nvSpPr>
        <p:spPr bwMode="auto">
          <a:xfrm>
            <a:off x="3852017" y="0"/>
            <a:ext cx="2945659" cy="49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fld id="{7980A102-873C-4DF4-B582-FABBC8500519}" type="datetime1">
              <a:rPr lang="sv-SE" smtClean="0"/>
              <a:t>2023-09-19</a:t>
            </a:fld>
            <a:endParaRPr lang="sv-SE"/>
          </a:p>
        </p:txBody>
      </p:sp>
      <p:sp>
        <p:nvSpPr>
          <p:cNvPr id="5124" name="Rectangle 4"/>
          <p:cNvSpPr>
            <a:spLocks noGrp="1" noRot="1" noChangeAspect="1" noChangeArrowheads="1" noTextEdit="1"/>
          </p:cNvSpPr>
          <p:nvPr>
            <p:ph type="sldImg" idx="2"/>
          </p:nvPr>
        </p:nvSpPr>
        <p:spPr bwMode="auto">
          <a:xfrm>
            <a:off x="904875" y="749300"/>
            <a:ext cx="4987925" cy="37417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41546"/>
            <a:ext cx="4984962" cy="449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126" name="Rectangle 6"/>
          <p:cNvSpPr>
            <a:spLocks noGrp="1" noChangeArrowheads="1"/>
          </p:cNvSpPr>
          <p:nvPr>
            <p:ph type="ftr" sz="quarter" idx="4"/>
          </p:nvPr>
        </p:nvSpPr>
        <p:spPr bwMode="auto">
          <a:xfrm>
            <a:off x="1" y="9483091"/>
            <a:ext cx="2945659" cy="49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a:p>
        </p:txBody>
      </p:sp>
      <p:sp>
        <p:nvSpPr>
          <p:cNvPr id="5127" name="Rectangle 7"/>
          <p:cNvSpPr>
            <a:spLocks noGrp="1" noChangeArrowheads="1"/>
          </p:cNvSpPr>
          <p:nvPr>
            <p:ph type="sldNum" sz="quarter" idx="5"/>
          </p:nvPr>
        </p:nvSpPr>
        <p:spPr bwMode="auto">
          <a:xfrm>
            <a:off x="3852017" y="9483091"/>
            <a:ext cx="2945659" cy="49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fld id="{86F92C26-299F-42C9-AAEA-2888584109B2}" type="slidenum">
              <a:rPr lang="sv-SE"/>
              <a:pPr/>
              <a:t>‹#›</a:t>
            </a:fld>
            <a:endParaRPr lang="sv-SE"/>
          </a:p>
        </p:txBody>
      </p:sp>
    </p:spTree>
    <p:extLst>
      <p:ext uri="{BB962C8B-B14F-4D97-AF65-F5344CB8AC3E}">
        <p14:creationId xmlns:p14="http://schemas.microsoft.com/office/powerpoint/2010/main" val="3882644206"/>
      </p:ext>
    </p:extLst>
  </p:cSld>
  <p:clrMap bg1="lt1" tx1="dk1" bg2="lt2" tx2="dk2" accent1="accent1" accent2="accent2" accent3="accent3" accent4="accent4" accent5="accent5" accent6="accent6" hlink="hlink" folHlink="folHlink"/>
  <p:hf sldNum="0" ftr="0"/>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idx="10"/>
          </p:nvPr>
        </p:nvSpPr>
        <p:spPr/>
        <p:txBody>
          <a:bodyPr/>
          <a:lstStyle/>
          <a:p>
            <a:endParaRPr lang="sv-SE"/>
          </a:p>
        </p:txBody>
      </p:sp>
      <p:sp>
        <p:nvSpPr>
          <p:cNvPr id="5" name="Platshållare för datum 4"/>
          <p:cNvSpPr>
            <a:spLocks noGrp="1"/>
          </p:cNvSpPr>
          <p:nvPr>
            <p:ph type="dt" idx="11"/>
          </p:nvPr>
        </p:nvSpPr>
        <p:spPr/>
        <p:txBody>
          <a:bodyPr/>
          <a:lstStyle/>
          <a:p>
            <a:fld id="{7980A102-873C-4DF4-B582-FABBC8500519}" type="datetime1">
              <a:rPr lang="sv-SE" smtClean="0"/>
              <a:t>2023-09-19</a:t>
            </a:fld>
            <a:endParaRPr lang="sv-SE"/>
          </a:p>
        </p:txBody>
      </p:sp>
    </p:spTree>
    <p:extLst>
      <p:ext uri="{BB962C8B-B14F-4D97-AF65-F5344CB8AC3E}">
        <p14:creationId xmlns:p14="http://schemas.microsoft.com/office/powerpoint/2010/main" val="11600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WC samt BDT-vatten </a:t>
            </a:r>
            <a:r>
              <a:rPr lang="sv-SE" dirty="0">
                <a:solidFill>
                  <a:srgbClr val="FF0000"/>
                </a:solidFill>
              </a:rPr>
              <a:t>som </a:t>
            </a:r>
            <a:r>
              <a:rPr lang="sv-SE" dirty="0"/>
              <a:t>går ut till en reningsanläggning är inte anpassade till kommunens avfallssystem för kretsloppsåterföring.</a:t>
            </a:r>
          </a:p>
          <a:p>
            <a:pPr marL="0" indent="0">
              <a:buNone/>
            </a:pPr>
            <a:endParaRPr lang="sv-SE" dirty="0"/>
          </a:p>
          <a:p>
            <a:pPr marL="0" indent="0">
              <a:buNone/>
            </a:pPr>
            <a:r>
              <a:rPr lang="sv-SE" dirty="0"/>
              <a:t>Vid ansökan </a:t>
            </a:r>
            <a:r>
              <a:rPr lang="sv-SE" dirty="0">
                <a:solidFill>
                  <a:srgbClr val="FF0000"/>
                </a:solidFill>
              </a:rPr>
              <a:t>om</a:t>
            </a:r>
            <a:r>
              <a:rPr lang="sv-SE" dirty="0"/>
              <a:t> en anläggning för både WC samt BDT-vatten ska alltid ett kretsloppsanpassat alternativ med kostnadsberäkning även redovisas.</a:t>
            </a:r>
          </a:p>
          <a:p>
            <a:pPr marL="0" indent="0">
              <a:buNone/>
            </a:pPr>
            <a:endParaRPr lang="sv-SE" dirty="0"/>
          </a:p>
          <a:p>
            <a:pPr marL="0" indent="0">
              <a:buNone/>
            </a:pPr>
            <a:r>
              <a:rPr lang="sv-SE" dirty="0"/>
              <a:t>För fastigheter där det inte är möjligt att anlägga en ”kretsloppslösning”  , där det dyrt att separera avloppsledningar samt för gemensamhetsanläggningar finns möjlighet att få tillstånd en anläggning för både WC samt BDT-vatten. </a:t>
            </a:r>
            <a:r>
              <a:rPr lang="sv-SE" dirty="0">
                <a:solidFill>
                  <a:srgbClr val="FF0000"/>
                </a:solidFill>
              </a:rPr>
              <a:t>Gäller inte där det bedöms vara hög hälsoskyddsnivå. </a:t>
            </a:r>
          </a:p>
        </p:txBody>
      </p:sp>
      <p:sp>
        <p:nvSpPr>
          <p:cNvPr id="4" name="Platshållare för sidhuvud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80A102-873C-4DF4-B582-FABBC8500519}" type="datetime1">
              <a:rPr kumimoji="0" lang="sv-SE"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2023-09-19</a:t>
            </a:fld>
            <a:endParaRPr kumimoji="0" lang="sv-SE"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346021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huvud 3"/>
          <p:cNvSpPr>
            <a:spLocks noGrp="1"/>
          </p:cNvSpPr>
          <p:nvPr>
            <p:ph type="hdr" sz="quarter" idx="10"/>
          </p:nvPr>
        </p:nvSpPr>
        <p:spPr/>
        <p:txBody>
          <a:bodyPr/>
          <a:lstStyle/>
          <a:p>
            <a:endParaRPr lang="sv-SE"/>
          </a:p>
        </p:txBody>
      </p:sp>
      <p:sp>
        <p:nvSpPr>
          <p:cNvPr id="5" name="Platshållare för datum 4"/>
          <p:cNvSpPr>
            <a:spLocks noGrp="1"/>
          </p:cNvSpPr>
          <p:nvPr>
            <p:ph type="dt" idx="11"/>
          </p:nvPr>
        </p:nvSpPr>
        <p:spPr/>
        <p:txBody>
          <a:bodyPr/>
          <a:lstStyle/>
          <a:p>
            <a:fld id="{7980A102-873C-4DF4-B582-FABBC8500519}" type="datetime1">
              <a:rPr lang="sv-SE" smtClean="0"/>
              <a:t>2023-09-19</a:t>
            </a:fld>
            <a:endParaRPr lang="sv-SE"/>
          </a:p>
        </p:txBody>
      </p:sp>
    </p:spTree>
    <p:extLst>
      <p:ext uri="{BB962C8B-B14F-4D97-AF65-F5344CB8AC3E}">
        <p14:creationId xmlns:p14="http://schemas.microsoft.com/office/powerpoint/2010/main" val="48647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sidfot 3"/>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24856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81989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331206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867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20065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52965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278967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155313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37972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166031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VA-rådgivning för enskilda och gemensamma anläggningar i Haninge- , Tyresö- och  Nynäshamns kommun</a:t>
            </a:r>
          </a:p>
        </p:txBody>
      </p:sp>
    </p:spTree>
    <p:extLst>
      <p:ext uri="{BB962C8B-B14F-4D97-AF65-F5344CB8AC3E}">
        <p14:creationId xmlns:p14="http://schemas.microsoft.com/office/powerpoint/2010/main" val="38977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381000" y="304800"/>
            <a:ext cx="8458200" cy="6172200"/>
          </a:xfrm>
          <a:prstGeom prst="rect">
            <a:avLst/>
          </a:prstGeom>
          <a:noFill/>
          <a:ln w="31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042"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44"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5" name="Rectangle 21"/>
          <p:cNvSpPr>
            <a:spLocks noGrp="1" noChangeArrowheads="1"/>
          </p:cNvSpPr>
          <p:nvPr>
            <p:ph type="ftr" sz="quarter" idx="3"/>
          </p:nvPr>
        </p:nvSpPr>
        <p:spPr bwMode="auto">
          <a:xfrm>
            <a:off x="533400" y="6510338"/>
            <a:ext cx="5766792" cy="30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800">
                <a:solidFill>
                  <a:schemeClr val="tx1"/>
                </a:solidFill>
                <a:latin typeface="+mj-lt"/>
              </a:defRPr>
            </a:lvl1pPr>
          </a:lstStyle>
          <a:p>
            <a:r>
              <a:rPr lang="sv-SE"/>
              <a:t>VA-rådgivning för enskilda och gemensamma anläggningar i Haninge- , Tyresö- och  Nynäshamns kommun</a:t>
            </a:r>
            <a:endParaRPr lang="sv-SE" dirty="0"/>
          </a:p>
        </p:txBody>
      </p:sp>
      <p:pic>
        <p:nvPicPr>
          <p:cNvPr id="3" name="Bildobjekt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03443" y="5919976"/>
            <a:ext cx="452333" cy="461352"/>
          </a:xfrm>
          <a:prstGeom prst="rect">
            <a:avLst/>
          </a:prstGeom>
        </p:spPr>
      </p:pic>
      <p:sp>
        <p:nvSpPr>
          <p:cNvPr id="2" name="textruta 1"/>
          <p:cNvSpPr txBox="1"/>
          <p:nvPr userDrawn="1"/>
        </p:nvSpPr>
        <p:spPr>
          <a:xfrm>
            <a:off x="6516216" y="6525344"/>
            <a:ext cx="2394992" cy="230832"/>
          </a:xfrm>
          <a:prstGeom prst="rect">
            <a:avLst/>
          </a:prstGeom>
          <a:noFill/>
        </p:spPr>
        <p:txBody>
          <a:bodyPr wrap="square" rtlCol="0">
            <a:spAutoFit/>
          </a:bodyPr>
          <a:lstStyle/>
          <a:p>
            <a:pPr algn="r">
              <a:buNone/>
            </a:pPr>
            <a:fld id="{29B0FEBE-7E0B-4172-9C34-A615387BEB44}" type="datetime1">
              <a:rPr lang="sv-SE" sz="900" smtClean="0"/>
              <a:t>2023-09-19</a:t>
            </a:fld>
            <a:r>
              <a:rPr lang="sv-SE" sz="900" dirty="0"/>
              <a:t>   </a:t>
            </a:r>
            <a:fld id="{06292DA3-4F8F-42ED-A0D4-E974B5988039}" type="slidenum">
              <a:rPr lang="sv-SE" sz="900" smtClean="0"/>
              <a:pPr algn="r">
                <a:buNone/>
              </a:pPr>
              <a:t>‹#›</a:t>
            </a:fld>
            <a:endParaRPr lang="sv-SE" sz="9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F9A73F-45F8-D75A-5D77-F2B0087890AC}"/>
              </a:ext>
            </a:extLst>
          </p:cNvPr>
          <p:cNvSpPr>
            <a:spLocks noGrp="1"/>
          </p:cNvSpPr>
          <p:nvPr>
            <p:ph type="title"/>
          </p:nvPr>
        </p:nvSpPr>
        <p:spPr>
          <a:xfrm>
            <a:off x="457200" y="274638"/>
            <a:ext cx="8229600" cy="850106"/>
          </a:xfrm>
        </p:spPr>
        <p:txBody>
          <a:bodyPr/>
          <a:lstStyle/>
          <a:p>
            <a:r>
              <a:rPr lang="sv-SE" sz="2800" dirty="0"/>
              <a:t>BDT(bad, disk, tvätt)-anläggningar</a:t>
            </a:r>
          </a:p>
        </p:txBody>
      </p:sp>
      <p:sp>
        <p:nvSpPr>
          <p:cNvPr id="3" name="Platshållare för text 2">
            <a:extLst>
              <a:ext uri="{FF2B5EF4-FFF2-40B4-BE49-F238E27FC236}">
                <a16:creationId xmlns:a16="http://schemas.microsoft.com/office/drawing/2014/main" id="{B1F10C79-46EA-85C8-3304-6635FF6EB60D}"/>
              </a:ext>
            </a:extLst>
          </p:cNvPr>
          <p:cNvSpPr>
            <a:spLocks noGrp="1"/>
          </p:cNvSpPr>
          <p:nvPr>
            <p:ph type="body" idx="1"/>
          </p:nvPr>
        </p:nvSpPr>
        <p:spPr>
          <a:xfrm>
            <a:off x="611560" y="4724086"/>
            <a:ext cx="7920880" cy="738336"/>
          </a:xfrm>
        </p:spPr>
        <p:txBody>
          <a:bodyPr/>
          <a:lstStyle/>
          <a:p>
            <a:r>
              <a:rPr lang="sv-SE" sz="1200" b="0" dirty="0"/>
              <a:t>För att en anläggning ska få tillstånd krävs att tillverkaren kan visa upp en prestandadeklaration som visar att anläggningen klarar reningseffektiviteten ställd i förordningen HVMFS 2016:17.Vilket innebär ett reduktionskrav på 82% (utsläppshalt  30 mg/l för BOD7 ) samt för fosfor ; hög skyddsnivå ; 60 %  ( 1 mg/l) </a:t>
            </a:r>
          </a:p>
        </p:txBody>
      </p:sp>
      <p:sp>
        <p:nvSpPr>
          <p:cNvPr id="7" name="Platshållare för sidfot 6">
            <a:extLst>
              <a:ext uri="{FF2B5EF4-FFF2-40B4-BE49-F238E27FC236}">
                <a16:creationId xmlns:a16="http://schemas.microsoft.com/office/drawing/2014/main" id="{D4A216BC-D80B-E32E-5B99-9B501E56262F}"/>
              </a:ext>
            </a:extLst>
          </p:cNvPr>
          <p:cNvSpPr>
            <a:spLocks noGrp="1"/>
          </p:cNvSpPr>
          <p:nvPr>
            <p:ph type="ftr" sz="quarter" idx="10"/>
          </p:nvPr>
        </p:nvSpPr>
        <p:spPr/>
        <p:txBody>
          <a:bodyPr/>
          <a:lstStyle/>
          <a:p>
            <a:r>
              <a:rPr lang="sv-SE"/>
              <a:t>VA-rådgivning för enskilda och gemensamma anläggningar i Haninge- , Tyresö- och  Nynäshamns kommun</a:t>
            </a:r>
          </a:p>
        </p:txBody>
      </p:sp>
      <p:sp>
        <p:nvSpPr>
          <p:cNvPr id="5" name="textruta 4">
            <a:extLst>
              <a:ext uri="{FF2B5EF4-FFF2-40B4-BE49-F238E27FC236}">
                <a16:creationId xmlns:a16="http://schemas.microsoft.com/office/drawing/2014/main" id="{22E5D513-20BD-E89C-0929-F4A6322314F9}"/>
              </a:ext>
            </a:extLst>
          </p:cNvPr>
          <p:cNvSpPr txBox="1"/>
          <p:nvPr/>
        </p:nvSpPr>
        <p:spPr>
          <a:xfrm>
            <a:off x="765920" y="1182187"/>
            <a:ext cx="7488832" cy="2486835"/>
          </a:xfrm>
          <a:prstGeom prst="rect">
            <a:avLst/>
          </a:prstGeom>
          <a:noFill/>
        </p:spPr>
        <p:txBody>
          <a:bodyPr wrap="square" rtlCol="0">
            <a:spAutoFit/>
          </a:bodyPr>
          <a:lstStyle/>
          <a:p>
            <a:r>
              <a:rPr lang="sv-SE" sz="1400" u="sng" dirty="0"/>
              <a:t>Krävs i följande fall;</a:t>
            </a:r>
          </a:p>
          <a:p>
            <a:r>
              <a:rPr lang="sv-SE" sz="1400" dirty="0"/>
              <a:t>Nybyggnationer</a:t>
            </a:r>
          </a:p>
          <a:p>
            <a:r>
              <a:rPr lang="sv-SE" sz="1400" dirty="0"/>
              <a:t>Har idag en sluten tank för wc</a:t>
            </a:r>
          </a:p>
          <a:p>
            <a:r>
              <a:rPr lang="sv-SE" sz="1400" dirty="0"/>
              <a:t>Ansökan om ny wc-toalett eller torrtoalett</a:t>
            </a:r>
          </a:p>
          <a:p>
            <a:r>
              <a:rPr lang="sv-SE" sz="1400" dirty="0"/>
              <a:t>Ekonomiskt att separera bort WC-vatten från BDT-vatten tex synliga rör i krypgrund /källare</a:t>
            </a:r>
          </a:p>
          <a:p>
            <a:r>
              <a:rPr lang="sv-SE" sz="1400" dirty="0"/>
              <a:t>Områden med hög hälsoskydd(samlad bebyggelse) eller vattenskyddsområden </a:t>
            </a:r>
          </a:p>
          <a:p>
            <a:endParaRPr lang="sv-SE" sz="1400" dirty="0"/>
          </a:p>
          <a:p>
            <a:endParaRPr lang="sv-SE" dirty="0"/>
          </a:p>
        </p:txBody>
      </p:sp>
      <p:sp>
        <p:nvSpPr>
          <p:cNvPr id="6" name="Platshållare för innehåll 5">
            <a:extLst>
              <a:ext uri="{FF2B5EF4-FFF2-40B4-BE49-F238E27FC236}">
                <a16:creationId xmlns:a16="http://schemas.microsoft.com/office/drawing/2014/main" id="{2C483E2E-A201-58A2-3703-98BB18D4CB85}"/>
              </a:ext>
            </a:extLst>
          </p:cNvPr>
          <p:cNvSpPr>
            <a:spLocks noGrp="1"/>
          </p:cNvSpPr>
          <p:nvPr>
            <p:ph sz="half" idx="2"/>
          </p:nvPr>
        </p:nvSpPr>
        <p:spPr>
          <a:xfrm>
            <a:off x="889248" y="3000752"/>
            <a:ext cx="5925674" cy="1633578"/>
          </a:xfrm>
        </p:spPr>
        <p:txBody>
          <a:bodyPr/>
          <a:lstStyle/>
          <a:p>
            <a:pPr marL="0" indent="0">
              <a:buNone/>
            </a:pPr>
            <a:r>
              <a:rPr lang="sv-SE" sz="1400" u="sng" dirty="0"/>
              <a:t>Processen för rening består av följande steg; </a:t>
            </a:r>
          </a:p>
          <a:p>
            <a:pPr marL="0" indent="0">
              <a:buNone/>
            </a:pPr>
            <a:endParaRPr lang="sv-SE" sz="1400" dirty="0"/>
          </a:p>
          <a:p>
            <a:pPr>
              <a:buFont typeface="+mj-lt"/>
              <a:buAutoNum type="arabicPeriod"/>
            </a:pPr>
            <a:r>
              <a:rPr lang="sv-SE" sz="1400" dirty="0"/>
              <a:t>Partikelavskiljning/Sedimentering </a:t>
            </a:r>
          </a:p>
          <a:p>
            <a:pPr>
              <a:buFont typeface="+mj-lt"/>
              <a:buAutoNum type="arabicPeriod"/>
            </a:pPr>
            <a:r>
              <a:rPr lang="sv-SE" sz="1400" dirty="0"/>
              <a:t>Biologisk rening av fosfor, kväve och organiskt material </a:t>
            </a:r>
          </a:p>
          <a:p>
            <a:pPr>
              <a:buFont typeface="+mj-lt"/>
              <a:buAutoNum type="arabicPeriod"/>
            </a:pPr>
            <a:r>
              <a:rPr lang="sv-SE" sz="1400" dirty="0"/>
              <a:t>Rening av smittämnen</a:t>
            </a:r>
          </a:p>
          <a:p>
            <a:endParaRPr lang="sv-SE" dirty="0"/>
          </a:p>
        </p:txBody>
      </p:sp>
    </p:spTree>
    <p:extLst>
      <p:ext uri="{BB962C8B-B14F-4D97-AF65-F5344CB8AC3E}">
        <p14:creationId xmlns:p14="http://schemas.microsoft.com/office/powerpoint/2010/main" val="32776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0386" y="316059"/>
            <a:ext cx="7772400" cy="566773"/>
          </a:xfrm>
        </p:spPr>
        <p:txBody>
          <a:bodyPr/>
          <a:lstStyle/>
          <a:p>
            <a:r>
              <a:rPr lang="sv-SE" sz="2800" dirty="0"/>
              <a:t>BDT + WC  -fosforrening</a:t>
            </a:r>
          </a:p>
        </p:txBody>
      </p:sp>
      <p:sp>
        <p:nvSpPr>
          <p:cNvPr id="10" name="Platshållare för innehåll 9">
            <a:extLst>
              <a:ext uri="{FF2B5EF4-FFF2-40B4-BE49-F238E27FC236}">
                <a16:creationId xmlns:a16="http://schemas.microsoft.com/office/drawing/2014/main" id="{B4583D37-4275-46AD-B454-34FBFFFE680F}"/>
              </a:ext>
            </a:extLst>
          </p:cNvPr>
          <p:cNvSpPr>
            <a:spLocks noGrp="1"/>
          </p:cNvSpPr>
          <p:nvPr>
            <p:ph idx="1"/>
          </p:nvPr>
        </p:nvSpPr>
        <p:spPr>
          <a:xfrm>
            <a:off x="611560" y="966610"/>
            <a:ext cx="7772400" cy="2539689"/>
          </a:xfrm>
        </p:spPr>
        <p:txBody>
          <a:bodyPr/>
          <a:lstStyle/>
          <a:p>
            <a:pPr marL="0" indent="0">
              <a:buNone/>
            </a:pPr>
            <a:r>
              <a:rPr lang="sv-SE" sz="1600" b="1" dirty="0"/>
              <a:t>Kemfällning</a:t>
            </a:r>
            <a:r>
              <a:rPr lang="sv-SE" sz="1600" dirty="0"/>
              <a:t>; -En fällningskemikalie tillsätts kontinuerligt och binder upp fosfor. En traditionell teknik som är beprövad. Det finns en rad olika tekniker för dosering. En smart dosering är att styra doseringen efter antalet toalettbesök.  </a:t>
            </a:r>
            <a:r>
              <a:rPr lang="sv-SE" sz="1600" dirty="0">
                <a:solidFill>
                  <a:srgbClr val="1B1B1D"/>
                </a:solidFill>
              </a:rPr>
              <a:t>Vissa leverantörer har kontinuerlig dosering som </a:t>
            </a:r>
            <a:r>
              <a:rPr lang="sv-SE" sz="1600" b="0" i="0" dirty="0">
                <a:solidFill>
                  <a:srgbClr val="1B1B1D"/>
                </a:solidFill>
                <a:effectLst/>
              </a:rPr>
              <a:t>förbrukar ca 80-100 l extra vatten per dygn.</a:t>
            </a:r>
          </a:p>
          <a:p>
            <a:pPr marL="0" indent="0" algn="l">
              <a:buNone/>
            </a:pPr>
            <a:r>
              <a:rPr lang="sv-SE" sz="1600" b="1" dirty="0">
                <a:solidFill>
                  <a:srgbClr val="1B1B1D"/>
                </a:solidFill>
              </a:rPr>
              <a:t>Elektrisk rening:</a:t>
            </a:r>
            <a:r>
              <a:rPr lang="sv-SE" sz="1600" b="0" i="0" dirty="0">
                <a:solidFill>
                  <a:srgbClr val="1B1B1D"/>
                </a:solidFill>
                <a:effectLst/>
                <a:latin typeface="FranklinGothicFS"/>
              </a:rPr>
              <a:t> </a:t>
            </a:r>
            <a:r>
              <a:rPr lang="sv-SE" sz="1600" dirty="0">
                <a:solidFill>
                  <a:srgbClr val="1B1B1D"/>
                </a:solidFill>
                <a:effectLst/>
              </a:rPr>
              <a:t>E</a:t>
            </a:r>
            <a:r>
              <a:rPr lang="sv-SE" sz="1600" b="0" i="0" u="none" strike="noStrike" baseline="0" dirty="0"/>
              <a:t>lektrisk pulsgivning till offeranod .Behöv byta anoder kontinuerligt</a:t>
            </a:r>
            <a:endParaRPr lang="sv-SE" sz="1600" b="1" dirty="0">
              <a:solidFill>
                <a:srgbClr val="1B1B1D"/>
              </a:solidFill>
            </a:endParaRPr>
          </a:p>
          <a:p>
            <a:pPr marL="0" indent="0">
              <a:buNone/>
            </a:pPr>
            <a:r>
              <a:rPr lang="sv-SE" sz="1600" b="1" dirty="0">
                <a:solidFill>
                  <a:srgbClr val="1B1B1D"/>
                </a:solidFill>
              </a:rPr>
              <a:t>Fosforfilter: </a:t>
            </a:r>
            <a:r>
              <a:rPr lang="sv-SE" sz="1600" dirty="0">
                <a:solidFill>
                  <a:srgbClr val="1B1B1D"/>
                </a:solidFill>
              </a:rPr>
              <a:t>U</a:t>
            </a:r>
            <a:r>
              <a:rPr lang="sv-SE" sz="1600" b="0" i="0" dirty="0">
                <a:solidFill>
                  <a:srgbClr val="1B1B1D"/>
                </a:solidFill>
                <a:effectLst/>
              </a:rPr>
              <a:t>tbytbart filtermaterial. Finns flera varianter. En vanlig produkt finns i 500 kg eller 1 000 kg säckar. Flera tillverkare har slutat med den produkten.</a:t>
            </a:r>
          </a:p>
          <a:p>
            <a:pPr marL="0" indent="0">
              <a:buNone/>
            </a:pPr>
            <a:r>
              <a:rPr lang="sv-SE" sz="1600" b="1" dirty="0">
                <a:solidFill>
                  <a:srgbClr val="1B1B1D"/>
                </a:solidFill>
              </a:rPr>
              <a:t>Biologisk rening; </a:t>
            </a:r>
            <a:r>
              <a:rPr lang="sv-SE" sz="1600" dirty="0">
                <a:solidFill>
                  <a:srgbClr val="1B1B1D"/>
                </a:solidFill>
              </a:rPr>
              <a:t>Rening via bakterier. Klarar endast rena för normal nivå</a:t>
            </a:r>
            <a:endParaRPr lang="sv-SE" sz="1600" i="0" dirty="0">
              <a:solidFill>
                <a:srgbClr val="1B1B1D"/>
              </a:solidFill>
              <a:effectLst/>
            </a:endParaRPr>
          </a:p>
          <a:p>
            <a:pPr marL="0" indent="0">
              <a:buNone/>
            </a:pPr>
            <a:endParaRPr lang="sv-SE" b="1" dirty="0">
              <a:solidFill>
                <a:srgbClr val="1B1B1D"/>
              </a:solidFill>
            </a:endParaRPr>
          </a:p>
        </p:txBody>
      </p:sp>
      <p:sp>
        <p:nvSpPr>
          <p:cNvPr id="4" name="Platshållare för sidfot 3"/>
          <p:cNvSpPr>
            <a:spLocks noGrp="1"/>
          </p:cNvSpPr>
          <p:nvPr>
            <p:ph type="ftr" sz="quarter" idx="10"/>
          </p:nvPr>
        </p:nvSpPr>
        <p:spPr/>
        <p:txBody>
          <a:bodyPr/>
          <a:lstStyle/>
          <a:p>
            <a:r>
              <a:rPr lang="sv-SE"/>
              <a:t>VA-rådgivning för enskilda och gemensamma anläggningar i Haninge- , Tyresö- och  Nynäshamns kommun</a:t>
            </a:r>
            <a:endParaRPr lang="sv-S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721" y="5932151"/>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ruta 10"/>
          <p:cNvSpPr txBox="1"/>
          <p:nvPr/>
        </p:nvSpPr>
        <p:spPr>
          <a:xfrm>
            <a:off x="5724128" y="5717180"/>
            <a:ext cx="3185542" cy="803297"/>
          </a:xfrm>
          <a:prstGeom prst="rect">
            <a:avLst/>
          </a:prstGeom>
          <a:noFill/>
        </p:spPr>
        <p:txBody>
          <a:bodyPr wrap="square" rtlCol="0">
            <a:spAutoFit/>
          </a:bodyPr>
          <a:lstStyle/>
          <a:p>
            <a:pPr>
              <a:buNone/>
            </a:pPr>
            <a:endParaRPr lang="sv-SE" sz="1100" dirty="0"/>
          </a:p>
          <a:p>
            <a:pPr>
              <a:buNone/>
            </a:pPr>
            <a:r>
              <a:rPr lang="sv-SE" sz="1100" dirty="0"/>
              <a:t>Dessa produkter har fått tillstånd från SMOHF för ett hushåll, men det finns fler produkter på marknaden .</a:t>
            </a:r>
          </a:p>
        </p:txBody>
      </p:sp>
      <p:pic>
        <p:nvPicPr>
          <p:cNvPr id="3" name="Bildobjekt 2">
            <a:extLst>
              <a:ext uri="{FF2B5EF4-FFF2-40B4-BE49-F238E27FC236}">
                <a16:creationId xmlns:a16="http://schemas.microsoft.com/office/drawing/2014/main" id="{94954A52-FF26-258F-00D4-31B7E1086316}"/>
              </a:ext>
            </a:extLst>
          </p:cNvPr>
          <p:cNvPicPr>
            <a:picLocks noChangeAspect="1"/>
          </p:cNvPicPr>
          <p:nvPr/>
        </p:nvPicPr>
        <p:blipFill>
          <a:blip r:embed="rId3"/>
          <a:stretch>
            <a:fillRect/>
          </a:stretch>
        </p:blipFill>
        <p:spPr>
          <a:xfrm>
            <a:off x="897360" y="4182708"/>
            <a:ext cx="3600400" cy="1448251"/>
          </a:xfrm>
          <a:prstGeom prst="rect">
            <a:avLst/>
          </a:prstGeom>
        </p:spPr>
      </p:pic>
      <p:pic>
        <p:nvPicPr>
          <p:cNvPr id="5" name="Bildobjekt 4">
            <a:extLst>
              <a:ext uri="{FF2B5EF4-FFF2-40B4-BE49-F238E27FC236}">
                <a16:creationId xmlns:a16="http://schemas.microsoft.com/office/drawing/2014/main" id="{8F9864D0-D72B-710F-CF10-963F484750CD}"/>
              </a:ext>
            </a:extLst>
          </p:cNvPr>
          <p:cNvPicPr>
            <a:picLocks noChangeAspect="1"/>
          </p:cNvPicPr>
          <p:nvPr/>
        </p:nvPicPr>
        <p:blipFill>
          <a:blip r:embed="rId4"/>
          <a:stretch>
            <a:fillRect/>
          </a:stretch>
        </p:blipFill>
        <p:spPr>
          <a:xfrm>
            <a:off x="7526373" y="4133766"/>
            <a:ext cx="820767" cy="1448251"/>
          </a:xfrm>
          <a:prstGeom prst="rect">
            <a:avLst/>
          </a:prstGeom>
        </p:spPr>
      </p:pic>
      <p:pic>
        <p:nvPicPr>
          <p:cNvPr id="6" name="Bildobjekt 5">
            <a:extLst>
              <a:ext uri="{FF2B5EF4-FFF2-40B4-BE49-F238E27FC236}">
                <a16:creationId xmlns:a16="http://schemas.microsoft.com/office/drawing/2014/main" id="{2B592170-4867-CF9E-80A4-0DDC61A5CBE2}"/>
              </a:ext>
            </a:extLst>
          </p:cNvPr>
          <p:cNvPicPr>
            <a:picLocks noChangeAspect="1"/>
          </p:cNvPicPr>
          <p:nvPr/>
        </p:nvPicPr>
        <p:blipFill>
          <a:blip r:embed="rId5"/>
          <a:stretch>
            <a:fillRect/>
          </a:stretch>
        </p:blipFill>
        <p:spPr>
          <a:xfrm>
            <a:off x="6372200" y="3861049"/>
            <a:ext cx="816615" cy="1626928"/>
          </a:xfrm>
          <a:prstGeom prst="rect">
            <a:avLst/>
          </a:prstGeom>
        </p:spPr>
      </p:pic>
      <p:pic>
        <p:nvPicPr>
          <p:cNvPr id="8" name="Bildobjekt 7">
            <a:extLst>
              <a:ext uri="{FF2B5EF4-FFF2-40B4-BE49-F238E27FC236}">
                <a16:creationId xmlns:a16="http://schemas.microsoft.com/office/drawing/2014/main" id="{363CE24C-013D-20A7-F387-0A1D70776C0C}"/>
              </a:ext>
            </a:extLst>
          </p:cNvPr>
          <p:cNvPicPr>
            <a:picLocks noChangeAspect="1"/>
          </p:cNvPicPr>
          <p:nvPr/>
        </p:nvPicPr>
        <p:blipFill>
          <a:blip r:embed="rId6"/>
          <a:stretch>
            <a:fillRect/>
          </a:stretch>
        </p:blipFill>
        <p:spPr>
          <a:xfrm>
            <a:off x="5050977" y="4227808"/>
            <a:ext cx="983665" cy="1260168"/>
          </a:xfrm>
          <a:prstGeom prst="rect">
            <a:avLst/>
          </a:prstGeom>
        </p:spPr>
      </p:pic>
    </p:spTree>
    <p:extLst>
      <p:ext uri="{BB962C8B-B14F-4D97-AF65-F5344CB8AC3E}">
        <p14:creationId xmlns:p14="http://schemas.microsoft.com/office/powerpoint/2010/main" val="38798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91264" cy="864096"/>
          </a:xfrm>
        </p:spPr>
        <p:txBody>
          <a:bodyPr anchor="t"/>
          <a:lstStyle/>
          <a:p>
            <a:pPr algn="l"/>
            <a:r>
              <a:rPr lang="sv-SE" sz="3600" dirty="0"/>
              <a:t>     WC+BDT – Infiltration och markbädd</a:t>
            </a:r>
            <a:br>
              <a:rPr lang="sv-SE" sz="2000" dirty="0"/>
            </a:br>
            <a:r>
              <a:rPr lang="sv-SE" sz="2000" dirty="0"/>
              <a:t>		-konventionell samt kompaktfilter		       </a:t>
            </a:r>
            <a:r>
              <a:rPr lang="sv-SE" sz="1600" dirty="0">
                <a:latin typeface="+mn-lt"/>
              </a:rPr>
              <a:t>    </a:t>
            </a:r>
            <a:br>
              <a:rPr lang="sv-SE" sz="800" dirty="0">
                <a:latin typeface="+mn-lt"/>
              </a:rPr>
            </a:br>
            <a:r>
              <a:rPr lang="sv-SE" sz="800" dirty="0">
                <a:latin typeface="+mn-lt"/>
              </a:rPr>
              <a:t>					</a:t>
            </a:r>
            <a:br>
              <a:rPr lang="sv-SE" sz="800" dirty="0">
                <a:latin typeface="+mn-lt"/>
              </a:rPr>
            </a:br>
            <a:r>
              <a:rPr lang="sv-SE" sz="1800" dirty="0"/>
              <a:t> </a:t>
            </a:r>
            <a:r>
              <a:rPr lang="sv-SE" sz="1800" b="1" dirty="0"/>
              <a:t>Kemfällning kombinerat med </a:t>
            </a:r>
            <a:r>
              <a:rPr lang="sv-SE" sz="1800" b="1" dirty="0">
                <a:latin typeface="+mn-lt"/>
              </a:rPr>
              <a:t>Slamavskiljare på ≥ 2-4 m</a:t>
            </a:r>
            <a:r>
              <a:rPr lang="sv-SE" sz="1800" b="1" baseline="30000" dirty="0">
                <a:latin typeface="+mn-lt"/>
              </a:rPr>
              <a:t>3 </a:t>
            </a:r>
            <a:r>
              <a:rPr lang="sv-SE" sz="1800" b="1" dirty="0">
                <a:latin typeface="+mn-lt"/>
              </a:rPr>
              <a:t>som första steg =&gt;</a:t>
            </a:r>
            <a:br>
              <a:rPr lang="sv-SE" sz="1800" b="1" dirty="0">
                <a:latin typeface="+mn-lt"/>
              </a:rPr>
            </a:br>
            <a:r>
              <a:rPr lang="sv-SE" sz="1400" dirty="0"/>
              <a:t>-   </a:t>
            </a:r>
            <a:r>
              <a:rPr lang="sv-SE" sz="1600" dirty="0"/>
              <a:t>Rening av kväve, organiskt material samt smittämnen</a:t>
            </a:r>
            <a:br>
              <a:rPr lang="sv-SE" sz="1400" dirty="0"/>
            </a:br>
            <a:r>
              <a:rPr lang="sv-SE" sz="1400" dirty="0"/>
              <a:t>  - </a:t>
            </a:r>
            <a:r>
              <a:rPr lang="sv-SE" sz="1600" dirty="0"/>
              <a:t>Lättskött ingen el endast el då en pump behövs</a:t>
            </a:r>
            <a:br>
              <a:rPr lang="sv-SE" sz="1600" dirty="0"/>
            </a:br>
            <a:r>
              <a:rPr lang="sv-SE" sz="1600" dirty="0"/>
              <a:t>  - Passar på fastigheter med jord  </a:t>
            </a:r>
            <a:br>
              <a:rPr lang="sv-SE" sz="1600" dirty="0"/>
            </a:br>
            <a:r>
              <a:rPr lang="sv-SE" sz="1600" dirty="0"/>
              <a:t>  - Kräver oftast större yta</a:t>
            </a:r>
            <a:br>
              <a:rPr lang="sv-SE" sz="1600" dirty="0"/>
            </a:br>
            <a:r>
              <a:rPr lang="sv-SE" sz="1600" dirty="0"/>
              <a:t>  - Provgrop behövs</a:t>
            </a:r>
            <a:br>
              <a:rPr lang="sv-SE" sz="1600" dirty="0"/>
            </a:br>
            <a:r>
              <a:rPr lang="sv-SE" sz="1600" dirty="0"/>
              <a:t>  - Regelbunden slamtömning</a:t>
            </a:r>
            <a:br>
              <a:rPr lang="sv-SE" sz="1600" dirty="0"/>
            </a:br>
            <a:r>
              <a:rPr lang="sv-SE" sz="1600" dirty="0"/>
              <a:t>  - Kan byggas efter önskad kapacitet</a:t>
            </a:r>
            <a:br>
              <a:rPr lang="sv-SE" sz="1600" dirty="0"/>
            </a:br>
            <a:r>
              <a:rPr lang="sv-SE" sz="1600" dirty="0"/>
              <a:t>  </a:t>
            </a:r>
            <a:br>
              <a:rPr lang="sv-SE" sz="1800" dirty="0"/>
            </a:br>
            <a:r>
              <a:rPr lang="sv-SE" sz="1800" dirty="0"/>
              <a:t> </a:t>
            </a:r>
            <a:r>
              <a:rPr lang="sv-SE" sz="1600" b="1" dirty="0"/>
              <a:t>Infiltration </a:t>
            </a:r>
            <a:r>
              <a:rPr lang="sv-SE" sz="1600" dirty="0"/>
              <a:t>fungerar endast på</a:t>
            </a:r>
            <a:br>
              <a:rPr lang="sv-SE" sz="1600" b="1" dirty="0"/>
            </a:br>
            <a:r>
              <a:rPr lang="sv-SE" sz="1600" b="1" dirty="0"/>
              <a:t>  </a:t>
            </a:r>
            <a:r>
              <a:rPr lang="sv-SE" sz="1600" dirty="0">
                <a:latin typeface="+mn-lt"/>
              </a:rPr>
              <a:t>sandiga genomsläppliga jordar</a:t>
            </a:r>
            <a:br>
              <a:rPr lang="sv-SE" sz="1600" dirty="0">
                <a:latin typeface="+mn-lt"/>
              </a:rPr>
            </a:br>
            <a:r>
              <a:rPr lang="sv-SE" sz="1600" dirty="0">
                <a:latin typeface="+mn-lt"/>
              </a:rPr>
              <a:t>  (ovanliga i Stockholmstrakten)</a:t>
            </a:r>
            <a:br>
              <a:rPr lang="sv-SE" sz="1600" dirty="0"/>
            </a:br>
            <a:br>
              <a:rPr lang="sv-SE" sz="1800" baseline="30000" dirty="0"/>
            </a:br>
            <a:br>
              <a:rPr lang="sv-SE" sz="1800" baseline="30000" dirty="0"/>
            </a:br>
            <a:br>
              <a:rPr lang="sv-SE" sz="1600" baseline="30000" dirty="0"/>
            </a:br>
            <a:br>
              <a:rPr lang="sv-SE" dirty="0"/>
            </a:br>
            <a:r>
              <a:rPr lang="sv-SE" dirty="0"/>
              <a:t>                                                                              </a:t>
            </a:r>
            <a:br>
              <a:rPr lang="sv-SE" dirty="0"/>
            </a:br>
            <a:r>
              <a:rPr lang="sv-SE" dirty="0"/>
              <a:t>	</a:t>
            </a:r>
            <a:br>
              <a:rPr lang="sv-SE" sz="1000" dirty="0"/>
            </a:br>
            <a:r>
              <a:rPr lang="sv-SE" sz="1000" dirty="0"/>
              <a:t>		          </a:t>
            </a:r>
            <a:r>
              <a:rPr lang="sv-SE" sz="1000" dirty="0">
                <a:latin typeface="+mn-lt"/>
              </a:rPr>
              <a:t>Dessa produkter har fått tillstånd från SMOHF för ett hushåll, men det finns fler produkter på marknaden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73311" y="4670671"/>
            <a:ext cx="2130536" cy="115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5"/>
          <p:cNvSpPr>
            <a:spLocks noGrp="1"/>
          </p:cNvSpPr>
          <p:nvPr>
            <p:ph type="ftr" sz="quarter" idx="10"/>
          </p:nvPr>
        </p:nvSpPr>
        <p:spPr>
          <a:xfrm>
            <a:off x="4240985" y="6067781"/>
            <a:ext cx="4517823" cy="228600"/>
          </a:xfrm>
        </p:spPr>
        <p:txBody>
          <a:bodyPr/>
          <a:lstStyle/>
          <a:p>
            <a:r>
              <a:rPr lang="sv-SE" dirty="0"/>
              <a:t>VA-rådgivning för enskilda och gemensamma anläggningar i Haninge- , Tyresö- och  Nynäshamns kommun</a:t>
            </a:r>
          </a:p>
        </p:txBody>
      </p:sp>
      <p:sp>
        <p:nvSpPr>
          <p:cNvPr id="7" name="Platshållare för text 6"/>
          <p:cNvSpPr>
            <a:spLocks noGrp="1"/>
          </p:cNvSpPr>
          <p:nvPr>
            <p:ph type="body" sz="quarter" idx="3"/>
          </p:nvPr>
        </p:nvSpPr>
        <p:spPr>
          <a:xfrm>
            <a:off x="3923928" y="3922854"/>
            <a:ext cx="5040561" cy="1245618"/>
          </a:xfrm>
        </p:spPr>
        <p:txBody>
          <a:bodyPr anchor="b"/>
          <a:lstStyle/>
          <a:p>
            <a:endParaRPr lang="sv-SE" sz="1600" dirty="0">
              <a:solidFill>
                <a:schemeClr val="tx2"/>
              </a:solidFill>
              <a:latin typeface="+mj-lt"/>
              <a:ea typeface="+mj-ea"/>
              <a:cs typeface="+mj-cs"/>
            </a:endParaRPr>
          </a:p>
          <a:p>
            <a:endParaRPr lang="sv-SE" sz="1600" dirty="0"/>
          </a:p>
          <a:p>
            <a:endParaRPr lang="sv-SE" sz="1600" dirty="0"/>
          </a:p>
          <a:p>
            <a:endParaRPr lang="sv-SE" sz="1600" dirty="0"/>
          </a:p>
          <a:p>
            <a:r>
              <a:rPr lang="sv-SE" sz="1600" dirty="0"/>
              <a:t>Markbädd </a:t>
            </a:r>
            <a:r>
              <a:rPr lang="sv-SE" sz="1600" b="0" dirty="0"/>
              <a:t> -i områden med många enskilda brunnar</a:t>
            </a:r>
          </a:p>
          <a:p>
            <a:r>
              <a:rPr lang="sv-SE" sz="1600" b="0" dirty="0"/>
              <a:t>-inspektionsbrunn för provtagning</a:t>
            </a:r>
          </a:p>
          <a:p>
            <a:endParaRPr lang="sv-SE" sz="1800" b="0" dirty="0"/>
          </a:p>
          <a:p>
            <a:endParaRPr lang="sv-SE" sz="1800" b="0" dirty="0"/>
          </a:p>
        </p:txBody>
      </p:sp>
      <p:graphicFrame>
        <p:nvGraphicFramePr>
          <p:cNvPr id="9" name="Objekt 8"/>
          <p:cNvGraphicFramePr>
            <a:graphicFrameLocks noChangeAspect="1"/>
          </p:cNvGraphicFramePr>
          <p:nvPr>
            <p:extLst>
              <p:ext uri="{D42A27DB-BD31-4B8C-83A1-F6EECF244321}">
                <p14:modId xmlns:p14="http://schemas.microsoft.com/office/powerpoint/2010/main" val="3299871931"/>
              </p:ext>
            </p:extLst>
          </p:nvPr>
        </p:nvGraphicFramePr>
        <p:xfrm>
          <a:off x="5665294" y="4607077"/>
          <a:ext cx="2232248" cy="1370761"/>
        </p:xfrm>
        <a:graphic>
          <a:graphicData uri="http://schemas.openxmlformats.org/presentationml/2006/ole">
            <mc:AlternateContent xmlns:mc="http://schemas.openxmlformats.org/markup-compatibility/2006">
              <mc:Choice xmlns:v="urn:schemas-microsoft-com:vml" Requires="v">
                <p:oleObj name="Image" r:id="rId3" imgW="5879160" imgH="4228560" progId="Photoshop.Image.13">
                  <p:embed/>
                </p:oleObj>
              </mc:Choice>
              <mc:Fallback>
                <p:oleObj name="Image" r:id="rId3" imgW="5879160" imgH="4228560" progId="Photoshop.Image.13">
                  <p:embed/>
                  <p:pic>
                    <p:nvPicPr>
                      <p:cNvPr id="9" name="Objekt 8"/>
                      <p:cNvPicPr/>
                      <p:nvPr/>
                    </p:nvPicPr>
                    <p:blipFill>
                      <a:blip r:embed="rId4"/>
                      <a:stretch>
                        <a:fillRect/>
                      </a:stretch>
                    </p:blipFill>
                    <p:spPr>
                      <a:xfrm>
                        <a:off x="5665294" y="4607077"/>
                        <a:ext cx="2232248" cy="1370761"/>
                      </a:xfrm>
                      <a:prstGeom prst="rect">
                        <a:avLst/>
                      </a:prstGeom>
                    </p:spPr>
                  </p:pic>
                </p:oleObj>
              </mc:Fallback>
            </mc:AlternateContent>
          </a:graphicData>
        </a:graphic>
      </p:graphicFrame>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2030609"/>
            <a:ext cx="1158732" cy="1345410"/>
          </a:xfrm>
          <a:prstGeom prst="rect">
            <a:avLst/>
          </a:prstGeom>
        </p:spPr>
      </p:pic>
      <p:sp>
        <p:nvSpPr>
          <p:cNvPr id="14" name="Ned 13"/>
          <p:cNvSpPr/>
          <p:nvPr/>
        </p:nvSpPr>
        <p:spPr bwMode="auto">
          <a:xfrm>
            <a:off x="7524328" y="6093296"/>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4" name="Höger 3"/>
          <p:cNvSpPr/>
          <p:nvPr/>
        </p:nvSpPr>
        <p:spPr bwMode="auto">
          <a:xfrm>
            <a:off x="611560" y="328498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6180706"/>
            <a:ext cx="1368152" cy="2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14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243804"/>
            <a:ext cx="7558608" cy="532764"/>
          </a:xfrm>
        </p:spPr>
        <p:txBody>
          <a:bodyPr/>
          <a:lstStyle/>
          <a:p>
            <a:r>
              <a:rPr lang="sv-SE" sz="3600" dirty="0"/>
              <a:t>BDT + WC  minireningsverk</a:t>
            </a:r>
          </a:p>
        </p:txBody>
      </p:sp>
      <p:sp>
        <p:nvSpPr>
          <p:cNvPr id="3" name="Platshållare för innehåll 2"/>
          <p:cNvSpPr>
            <a:spLocks noGrp="1"/>
          </p:cNvSpPr>
          <p:nvPr>
            <p:ph idx="1"/>
          </p:nvPr>
        </p:nvSpPr>
        <p:spPr>
          <a:xfrm>
            <a:off x="539552" y="836712"/>
            <a:ext cx="7918648" cy="5424441"/>
          </a:xfrm>
        </p:spPr>
        <p:txBody>
          <a:bodyPr/>
          <a:lstStyle/>
          <a:p>
            <a:r>
              <a:rPr lang="sv-SE" sz="1800" dirty="0"/>
              <a:t>Serviceavtal, tömning samt tillsynsavgift </a:t>
            </a:r>
          </a:p>
          <a:p>
            <a:r>
              <a:rPr lang="sv-SE" sz="1800" dirty="0"/>
              <a:t>Tar liten plats</a:t>
            </a:r>
          </a:p>
          <a:p>
            <a:r>
              <a:rPr lang="sv-SE" sz="1800" dirty="0"/>
              <a:t>Kräver en metod för att ta bort ta bort smittämnen; mest robusta är markfilter-</a:t>
            </a:r>
            <a:r>
              <a:rPr lang="sv-SE" sz="1800" b="0" i="0" dirty="0">
                <a:solidFill>
                  <a:srgbClr val="636363"/>
                </a:solidFill>
                <a:effectLst/>
                <a:latin typeface="Iskra W01"/>
              </a:rPr>
              <a:t> </a:t>
            </a:r>
            <a:r>
              <a:rPr lang="sv-SE" sz="1800" dirty="0"/>
              <a:t>t ex en mindre infiltration eller markbädd. Mindre utrymmes krävande är ett membranfilter eller filter ( ex sandfilter)  samt UV-ljus </a:t>
            </a:r>
            <a:endParaRPr lang="sv-SE" dirty="0"/>
          </a:p>
          <a:p>
            <a:pPr marL="0" indent="0">
              <a:buNone/>
            </a:pPr>
            <a:r>
              <a:rPr lang="sv-SE" dirty="0"/>
              <a:t>  </a:t>
            </a:r>
          </a:p>
          <a:p>
            <a:pPr marL="0" indent="0">
              <a:buNone/>
            </a:pPr>
            <a:r>
              <a:rPr lang="sv-SE" dirty="0"/>
              <a:t>     </a:t>
            </a:r>
          </a:p>
          <a:p>
            <a:pPr marL="0" indent="0">
              <a:buNone/>
            </a:pPr>
            <a:endParaRPr lang="sv-SE" dirty="0"/>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400" dirty="0"/>
          </a:p>
          <a:p>
            <a:pPr marL="0" indent="0">
              <a:buNone/>
            </a:pPr>
            <a:r>
              <a:rPr lang="sv-SE" sz="1400" dirty="0"/>
              <a:t>Minireningsverk (följande tillverkare/leverantörer) har hittills fått tillstånd från SMOHF, </a:t>
            </a:r>
            <a:r>
              <a:rPr lang="sv-SE" sz="1400" dirty="0">
                <a:latin typeface="Arial" panose="020B0604020202020204" pitchFamily="34" charset="0"/>
                <a:cs typeface="Arial" panose="020B0604020202020204" pitchFamily="34" charset="0"/>
              </a:rPr>
              <a:t>efter en individuell bedömning på platsen.</a:t>
            </a:r>
            <a:r>
              <a:rPr lang="sv-SE" sz="1400" dirty="0"/>
              <a:t> </a:t>
            </a:r>
            <a:r>
              <a:rPr lang="sv-SE" sz="1400" b="1" dirty="0"/>
              <a:t>OBS!</a:t>
            </a:r>
            <a:r>
              <a:rPr lang="sv-SE" sz="1400" dirty="0"/>
              <a:t> </a:t>
            </a:r>
            <a:r>
              <a:rPr lang="sv-SE" sz="1400" b="1" dirty="0"/>
              <a:t>Det finns fler produkter på marknaden.</a:t>
            </a:r>
            <a:r>
              <a:rPr lang="sv-SE" sz="1400" dirty="0"/>
              <a:t> </a:t>
            </a:r>
          </a:p>
          <a:p>
            <a:pPr marL="0" indent="0">
              <a:buNone/>
            </a:pPr>
            <a:endParaRPr lang="sv-SE" sz="1400" dirty="0"/>
          </a:p>
          <a:p>
            <a:pPr marL="0" indent="0">
              <a:buNone/>
            </a:pPr>
            <a:r>
              <a:rPr lang="sv-SE" sz="1200" i="1" dirty="0"/>
              <a:t>Alnarp </a:t>
            </a:r>
            <a:r>
              <a:rPr lang="sv-SE" sz="1200" i="1" dirty="0" err="1"/>
              <a:t>Cleanwater</a:t>
            </a:r>
            <a:r>
              <a:rPr lang="sv-SE" sz="1200" i="1" dirty="0"/>
              <a:t> </a:t>
            </a:r>
            <a:r>
              <a:rPr lang="sv-SE" sz="1200" i="1" dirty="0" err="1"/>
              <a:t>Technology</a:t>
            </a:r>
            <a:r>
              <a:rPr lang="sv-SE" sz="1200" i="1" dirty="0"/>
              <a:t> (ACT </a:t>
            </a:r>
            <a:r>
              <a:rPr lang="sv-SE" sz="1200" i="1" dirty="0" err="1"/>
              <a:t>Natural</a:t>
            </a:r>
            <a:r>
              <a:rPr lang="sv-SE" sz="1200" i="1" dirty="0"/>
              <a:t> </a:t>
            </a:r>
            <a:r>
              <a:rPr lang="sv-SE" sz="1200" i="1" baseline="30000" dirty="0"/>
              <a:t>TM)</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Aquatec</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AgustEco</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Baga</a:t>
            </a:r>
            <a:r>
              <a:rPr lang="sv-SE" sz="1200" i="1" dirty="0">
                <a:latin typeface="Arial" panose="020B0604020202020204" pitchFamily="34" charset="0"/>
                <a:cs typeface="Arial" panose="020B0604020202020204" pitchFamily="34" charset="0"/>
              </a:rPr>
              <a:t> Kingspan, </a:t>
            </a:r>
            <a:r>
              <a:rPr lang="sv-SE" sz="1200" i="1" dirty="0" err="1">
                <a:latin typeface="Arial" panose="020B0604020202020204" pitchFamily="34" charset="0"/>
                <a:cs typeface="Arial" panose="020B0604020202020204" pitchFamily="34" charset="0"/>
              </a:rPr>
              <a:t>Bioclere</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Biovac</a:t>
            </a:r>
            <a:r>
              <a:rPr lang="sv-SE" sz="1200" i="1" dirty="0">
                <a:latin typeface="Arial" panose="020B0604020202020204" pitchFamily="34" charset="0"/>
                <a:cs typeface="Arial" panose="020B0604020202020204" pitchFamily="34" charset="0"/>
              </a:rPr>
              <a:t>, Biovacuum, </a:t>
            </a:r>
            <a:r>
              <a:rPr lang="sv-SE" sz="1200" i="1" dirty="0" err="1">
                <a:latin typeface="Arial" panose="020B0604020202020204" pitchFamily="34" charset="0"/>
                <a:cs typeface="Arial" panose="020B0604020202020204" pitchFamily="34" charset="0"/>
              </a:rPr>
              <a:t>Ecolator</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EcoTech</a:t>
            </a:r>
            <a:r>
              <a:rPr lang="sv-SE" sz="1200" i="1" dirty="0">
                <a:latin typeface="Arial" panose="020B0604020202020204" pitchFamily="34" charset="0"/>
                <a:cs typeface="Arial" panose="020B0604020202020204" pitchFamily="34" charset="0"/>
              </a:rPr>
              <a:t>, 4evergreen, </a:t>
            </a:r>
            <a:r>
              <a:rPr lang="sv-SE" sz="1200" i="1" dirty="0" err="1">
                <a:latin typeface="Arial" panose="020B0604020202020204" pitchFamily="34" charset="0"/>
                <a:cs typeface="Arial" panose="020B0604020202020204" pitchFamily="34" charset="0"/>
              </a:rPr>
              <a:t>Greenrock</a:t>
            </a:r>
            <a:r>
              <a:rPr lang="sv-SE" sz="1200" i="1" dirty="0">
                <a:latin typeface="Arial" panose="020B0604020202020204" pitchFamily="34" charset="0"/>
                <a:cs typeface="Arial" panose="020B0604020202020204" pitchFamily="34" charset="0"/>
              </a:rPr>
              <a:t>, GPA </a:t>
            </a:r>
            <a:r>
              <a:rPr lang="sv-SE" sz="1200" i="1" dirty="0" err="1">
                <a:latin typeface="Arial" panose="020B0604020202020204" pitchFamily="34" charset="0"/>
                <a:cs typeface="Arial" panose="020B0604020202020204" pitchFamily="34" charset="0"/>
              </a:rPr>
              <a:t>Flowsystem</a:t>
            </a:r>
            <a:r>
              <a:rPr lang="sv-SE" sz="1200" i="1" dirty="0">
                <a:latin typeface="Arial" panose="020B0604020202020204" pitchFamily="34" charset="0"/>
                <a:cs typeface="Arial" panose="020B0604020202020204" pitchFamily="34" charset="0"/>
              </a:rPr>
              <a:t> AB , IFO Vattenrening, </a:t>
            </a:r>
            <a:r>
              <a:rPr lang="sv-SE" sz="1200" i="1" dirty="0" err="1">
                <a:latin typeface="Arial" panose="020B0604020202020204" pitchFamily="34" charset="0"/>
                <a:cs typeface="Arial" panose="020B0604020202020204" pitchFamily="34" charset="0"/>
              </a:rPr>
              <a:t>Kenrex</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Envirotech</a:t>
            </a:r>
            <a:r>
              <a:rPr lang="sv-SE" sz="1200" i="1" dirty="0">
                <a:latin typeface="Arial" panose="020B0604020202020204" pitchFamily="34" charset="0"/>
                <a:cs typeface="Arial" panose="020B0604020202020204" pitchFamily="34" charset="0"/>
              </a:rPr>
              <a:t>, Klargester AB/Kingspan, </a:t>
            </a:r>
            <a:r>
              <a:rPr lang="sv-SE" sz="1200" i="1" dirty="0" err="1">
                <a:latin typeface="Arial" panose="020B0604020202020204" pitchFamily="34" charset="0"/>
                <a:cs typeface="Arial" panose="020B0604020202020204" pitchFamily="34" charset="0"/>
              </a:rPr>
              <a:t>Klaro</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renigsverk</a:t>
            </a:r>
            <a:r>
              <a:rPr lang="sv-SE" sz="1200" i="1" dirty="0">
                <a:latin typeface="Arial" panose="020B0604020202020204" pitchFamily="34" charset="0"/>
                <a:cs typeface="Arial" panose="020B0604020202020204" pitchFamily="34" charset="0"/>
              </a:rPr>
              <a:t> AB, Miljöavloppet, Mälaren, </a:t>
            </a:r>
            <a:r>
              <a:rPr lang="sv-SE" sz="1200" i="1" dirty="0" err="1">
                <a:latin typeface="Arial" panose="020B0604020202020204" pitchFamily="34" charset="0"/>
                <a:cs typeface="Arial" panose="020B0604020202020204" pitchFamily="34" charset="0"/>
              </a:rPr>
              <a:t>Oxyfix</a:t>
            </a:r>
            <a:r>
              <a:rPr lang="sv-SE" sz="1200" i="1" dirty="0">
                <a:latin typeface="Arial" panose="020B0604020202020204" pitchFamily="34" charset="0"/>
                <a:cs typeface="Arial" panose="020B0604020202020204" pitchFamily="34" charset="0"/>
              </a:rPr>
              <a:t>, </a:t>
            </a:r>
            <a:r>
              <a:rPr lang="sv-SE" sz="1200" i="1" dirty="0" err="1">
                <a:latin typeface="Arial" panose="020B0604020202020204" pitchFamily="34" charset="0"/>
                <a:cs typeface="Arial" panose="020B0604020202020204" pitchFamily="34" charset="0"/>
              </a:rPr>
              <a:t>Sterom</a:t>
            </a:r>
            <a:r>
              <a:rPr lang="sv-SE" sz="1200" i="1" dirty="0">
                <a:latin typeface="Arial" panose="020B0604020202020204" pitchFamily="34" charset="0"/>
                <a:cs typeface="Arial" panose="020B0604020202020204" pitchFamily="34" charset="0"/>
              </a:rPr>
              <a:t>, Svenskt avlopp, </a:t>
            </a:r>
            <a:r>
              <a:rPr lang="sv-SE" sz="1200" i="1" dirty="0" err="1">
                <a:latin typeface="Arial" panose="020B0604020202020204" pitchFamily="34" charset="0"/>
                <a:cs typeface="Arial" panose="020B0604020202020204" pitchFamily="34" charset="0"/>
              </a:rPr>
              <a:t>Terana</a:t>
            </a:r>
            <a:r>
              <a:rPr lang="sv-SE" sz="1200" i="1" dirty="0">
                <a:latin typeface="Arial" panose="020B0604020202020204" pitchFamily="34" charset="0"/>
                <a:cs typeface="Arial" panose="020B0604020202020204" pitchFamily="34" charset="0"/>
              </a:rPr>
              <a:t>  Infrastruktur, Topas Vatten, Tranås Cementvarufabrik, Uponor</a:t>
            </a:r>
          </a:p>
        </p:txBody>
      </p:sp>
      <p:sp>
        <p:nvSpPr>
          <p:cNvPr id="4" name="Platshållare för sidfot 3"/>
          <p:cNvSpPr>
            <a:spLocks noGrp="1"/>
          </p:cNvSpPr>
          <p:nvPr>
            <p:ph type="ftr" sz="quarter" idx="10"/>
          </p:nvPr>
        </p:nvSpPr>
        <p:spPr>
          <a:xfrm>
            <a:off x="533400" y="6510338"/>
            <a:ext cx="5262736" cy="228600"/>
          </a:xfrm>
        </p:spPr>
        <p:txBody>
          <a:bodyPr/>
          <a:lstStyle/>
          <a:p>
            <a:r>
              <a:rPr lang="sv-SE"/>
              <a:t>VA-rådgivning för enskilda och gemensamma anläggningar i Haninge- , Tyresö- och  Nynäshamns kommun</a:t>
            </a:r>
            <a:endParaRPr lang="sv-SE"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697" y="2725547"/>
            <a:ext cx="937299" cy="112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870" y="2667212"/>
            <a:ext cx="1944213" cy="112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721" y="5932151"/>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objekt 5"/>
          <p:cNvPicPr>
            <a:picLocks noChangeAspect="1"/>
          </p:cNvPicPr>
          <p:nvPr/>
        </p:nvPicPr>
        <p:blipFill>
          <a:blip r:embed="rId5"/>
          <a:stretch>
            <a:fillRect/>
          </a:stretch>
        </p:blipFill>
        <p:spPr>
          <a:xfrm>
            <a:off x="549174" y="2535320"/>
            <a:ext cx="2980327" cy="1506187"/>
          </a:xfrm>
          <a:prstGeom prst="rect">
            <a:avLst/>
          </a:prstGeom>
        </p:spPr>
      </p:pic>
      <p:sp>
        <p:nvSpPr>
          <p:cNvPr id="11" name="textruta 10"/>
          <p:cNvSpPr txBox="1"/>
          <p:nvPr/>
        </p:nvSpPr>
        <p:spPr>
          <a:xfrm>
            <a:off x="5148064" y="5707041"/>
            <a:ext cx="3672408" cy="634020"/>
          </a:xfrm>
          <a:prstGeom prst="rect">
            <a:avLst/>
          </a:prstGeom>
          <a:noFill/>
        </p:spPr>
        <p:txBody>
          <a:bodyPr wrap="square" rtlCol="0">
            <a:spAutoFit/>
          </a:bodyPr>
          <a:lstStyle/>
          <a:p>
            <a:pPr>
              <a:buNone/>
            </a:pPr>
            <a:endParaRPr lang="sv-SE" sz="1100" dirty="0"/>
          </a:p>
          <a:p>
            <a:pPr>
              <a:buNone/>
            </a:pPr>
            <a:r>
              <a:rPr lang="sv-SE" sz="1100" dirty="0"/>
              <a:t>Dessa produkter har fått tillstånd från SMOHF för ett hushåll, men det finns fler produkter på marknaden .</a:t>
            </a:r>
          </a:p>
        </p:txBody>
      </p:sp>
    </p:spTree>
    <p:extLst>
      <p:ext uri="{BB962C8B-B14F-4D97-AF65-F5344CB8AC3E}">
        <p14:creationId xmlns:p14="http://schemas.microsoft.com/office/powerpoint/2010/main" val="339249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CAF64-C28B-62BF-F856-08CDC800BADA}"/>
              </a:ext>
            </a:extLst>
          </p:cNvPr>
          <p:cNvSpPr>
            <a:spLocks noGrp="1"/>
          </p:cNvSpPr>
          <p:nvPr>
            <p:ph type="title"/>
          </p:nvPr>
        </p:nvSpPr>
        <p:spPr>
          <a:xfrm>
            <a:off x="457200" y="274638"/>
            <a:ext cx="8229600" cy="778098"/>
          </a:xfrm>
        </p:spPr>
        <p:txBody>
          <a:bodyPr wrap="square" anchor="ctr">
            <a:normAutofit/>
          </a:bodyPr>
          <a:lstStyle/>
          <a:p>
            <a:r>
              <a:rPr lang="sv-SE" dirty="0"/>
              <a:t>WC+BDT- Minireningsverk</a:t>
            </a:r>
          </a:p>
        </p:txBody>
      </p:sp>
      <p:sp>
        <p:nvSpPr>
          <p:cNvPr id="10" name="Text Placeholder 2">
            <a:extLst>
              <a:ext uri="{FF2B5EF4-FFF2-40B4-BE49-F238E27FC236}">
                <a16:creationId xmlns:a16="http://schemas.microsoft.com/office/drawing/2014/main" id="{3544CF71-91B2-A9E0-2D98-A7D944862607}"/>
              </a:ext>
            </a:extLst>
          </p:cNvPr>
          <p:cNvSpPr>
            <a:spLocks noGrp="1"/>
          </p:cNvSpPr>
          <p:nvPr>
            <p:ph type="body" idx="1"/>
          </p:nvPr>
        </p:nvSpPr>
        <p:spPr>
          <a:xfrm>
            <a:off x="553059" y="2144595"/>
            <a:ext cx="7427168" cy="303039"/>
          </a:xfrm>
        </p:spPr>
        <p:txBody>
          <a:bodyPr/>
          <a:lstStyle/>
          <a:p>
            <a:r>
              <a:rPr lang="sv-SE" sz="1800" b="0" u="sng" dirty="0"/>
              <a:t>Den vanligaste tekniken för minireningsverk är via bakterier (aktivt slam).Viktigt att kontrollera hos ett sådant verk är följande</a:t>
            </a:r>
            <a:r>
              <a:rPr lang="sv-SE" sz="1800" u="sng" dirty="0"/>
              <a:t>; </a:t>
            </a:r>
          </a:p>
          <a:p>
            <a:endParaRPr lang="en-US" dirty="0"/>
          </a:p>
        </p:txBody>
      </p:sp>
      <p:sp>
        <p:nvSpPr>
          <p:cNvPr id="3" name="Platshållare för innehåll 2">
            <a:extLst>
              <a:ext uri="{FF2B5EF4-FFF2-40B4-BE49-F238E27FC236}">
                <a16:creationId xmlns:a16="http://schemas.microsoft.com/office/drawing/2014/main" id="{037435CE-CBBA-D3D0-E10D-3A6B41423AFE}"/>
              </a:ext>
            </a:extLst>
          </p:cNvPr>
          <p:cNvSpPr>
            <a:spLocks noGrp="1"/>
          </p:cNvSpPr>
          <p:nvPr>
            <p:ph sz="half" idx="2"/>
          </p:nvPr>
        </p:nvSpPr>
        <p:spPr>
          <a:xfrm>
            <a:off x="551637" y="1805893"/>
            <a:ext cx="4040188" cy="3951288"/>
          </a:xfrm>
        </p:spPr>
        <p:txBody>
          <a:bodyPr wrap="square" anchor="t">
            <a:normAutofit fontScale="92500" lnSpcReduction="10000"/>
          </a:bodyPr>
          <a:lstStyle/>
          <a:p>
            <a:pPr marL="0" indent="0">
              <a:lnSpc>
                <a:spcPct val="90000"/>
              </a:lnSpc>
              <a:buNone/>
            </a:pPr>
            <a:endParaRPr lang="sv-SE" sz="1500" dirty="0"/>
          </a:p>
          <a:p>
            <a:pPr>
              <a:lnSpc>
                <a:spcPct val="90000"/>
              </a:lnSpc>
            </a:pPr>
            <a:r>
              <a:rPr lang="sv-SE" sz="1800" dirty="0"/>
              <a:t>Att det finns ett avskilt slamlager</a:t>
            </a:r>
          </a:p>
          <a:p>
            <a:pPr>
              <a:lnSpc>
                <a:spcPct val="90000"/>
              </a:lnSpc>
              <a:buFont typeface="Arial" panose="020B0604020202020204" pitchFamily="34" charset="0"/>
              <a:buChar char="•"/>
            </a:pPr>
            <a:endParaRPr lang="sv-SE" sz="1800" u="sng" dirty="0"/>
          </a:p>
          <a:p>
            <a:pPr>
              <a:lnSpc>
                <a:spcPct val="90000"/>
              </a:lnSpc>
              <a:buFont typeface="Arial" panose="020B0604020202020204" pitchFamily="34" charset="0"/>
              <a:buChar char="•"/>
            </a:pPr>
            <a:r>
              <a:rPr lang="sv-SE" sz="1800" u="sng" dirty="0"/>
              <a:t>För övrigt är följande viktig</a:t>
            </a:r>
            <a:r>
              <a:rPr lang="sv-SE" sz="1800" dirty="0"/>
              <a:t>t ; </a:t>
            </a:r>
          </a:p>
          <a:p>
            <a:pPr>
              <a:lnSpc>
                <a:spcPct val="90000"/>
              </a:lnSpc>
              <a:buFont typeface="Arial" panose="020B0604020202020204" pitchFamily="34" charset="0"/>
              <a:buChar char="•"/>
            </a:pPr>
            <a:r>
              <a:rPr lang="sv-SE" sz="1800" dirty="0"/>
              <a:t>Verket bör ha en utjämningstank eller bygga på satsvis rening.</a:t>
            </a:r>
          </a:p>
          <a:p>
            <a:pPr>
              <a:lnSpc>
                <a:spcPct val="90000"/>
              </a:lnSpc>
            </a:pPr>
            <a:r>
              <a:rPr lang="sv-SE" sz="1800" dirty="0"/>
              <a:t>Att verket klarar störningar tex strömavbrott, tillfällig överbelastning, flytslam och möjligheter till bräddning</a:t>
            </a:r>
          </a:p>
          <a:p>
            <a:pPr>
              <a:lnSpc>
                <a:spcPct val="90000"/>
              </a:lnSpc>
            </a:pPr>
            <a:r>
              <a:rPr lang="sv-SE" sz="1800" dirty="0"/>
              <a:t>Det skall även vara enkelt att kontrollera processen; Lampor bör varna när t. ex luftning inte fungerar, </a:t>
            </a:r>
            <a:r>
              <a:rPr lang="sv-SE" sz="1800" dirty="0" err="1"/>
              <a:t>kemikalie</a:t>
            </a:r>
            <a:r>
              <a:rPr lang="sv-SE" sz="1800" dirty="0"/>
              <a:t> för fosforfällning är slut m.m. samt slammängd och kvalité på slam . </a:t>
            </a:r>
          </a:p>
          <a:p>
            <a:pPr>
              <a:lnSpc>
                <a:spcPct val="90000"/>
              </a:lnSpc>
            </a:pPr>
            <a:endParaRPr lang="sv-SE" sz="1500" dirty="0"/>
          </a:p>
        </p:txBody>
      </p:sp>
      <p:pic>
        <p:nvPicPr>
          <p:cNvPr id="5" name="Bildobjekt 4" descr="En bild som visar mark&#10;&#10;Automatiskt genererad beskrivning">
            <a:extLst>
              <a:ext uri="{FF2B5EF4-FFF2-40B4-BE49-F238E27FC236}">
                <a16:creationId xmlns:a16="http://schemas.microsoft.com/office/drawing/2014/main" id="{0AF03AF9-BC5E-4643-6CD3-6F2C37181F4E}"/>
              </a:ext>
            </a:extLst>
          </p:cNvPr>
          <p:cNvPicPr>
            <a:picLocks noChangeAspect="1"/>
          </p:cNvPicPr>
          <p:nvPr/>
        </p:nvPicPr>
        <p:blipFill rotWithShape="1">
          <a:blip r:embed="rId2"/>
          <a:srcRect l="10103" r="15226" b="1"/>
          <a:stretch/>
        </p:blipFill>
        <p:spPr>
          <a:xfrm>
            <a:off x="4645025" y="2174875"/>
            <a:ext cx="4041775" cy="3951288"/>
          </a:xfrm>
          <a:prstGeom prst="rect">
            <a:avLst/>
          </a:prstGeom>
          <a:noFill/>
        </p:spPr>
      </p:pic>
      <p:sp>
        <p:nvSpPr>
          <p:cNvPr id="4" name="Platshållare för sidfot 3">
            <a:extLst>
              <a:ext uri="{FF2B5EF4-FFF2-40B4-BE49-F238E27FC236}">
                <a16:creationId xmlns:a16="http://schemas.microsoft.com/office/drawing/2014/main" id="{597025C5-8980-F8E4-740F-FDC17B451FC9}"/>
              </a:ext>
            </a:extLst>
          </p:cNvPr>
          <p:cNvSpPr>
            <a:spLocks noGrp="1"/>
          </p:cNvSpPr>
          <p:nvPr>
            <p:ph type="ftr" sz="quarter" idx="10"/>
          </p:nvPr>
        </p:nvSpPr>
        <p:spPr>
          <a:xfrm>
            <a:off x="533400" y="6510338"/>
            <a:ext cx="5766792" cy="303038"/>
          </a:xfrm>
        </p:spPr>
        <p:txBody>
          <a:bodyPr wrap="square" anchor="t">
            <a:normAutofit/>
          </a:bodyPr>
          <a:lstStyle/>
          <a:p>
            <a:pPr>
              <a:spcAft>
                <a:spcPts val="600"/>
              </a:spcAft>
            </a:pPr>
            <a:r>
              <a:rPr lang="sv-SE"/>
              <a:t>VA-rådgivning för enskilda och gemensamma anläggningar i Haninge- , Tyresö- och  Nynäshamns kommun</a:t>
            </a:r>
          </a:p>
        </p:txBody>
      </p:sp>
    </p:spTree>
    <p:extLst>
      <p:ext uri="{BB962C8B-B14F-4D97-AF65-F5344CB8AC3E}">
        <p14:creationId xmlns:p14="http://schemas.microsoft.com/office/powerpoint/2010/main" val="375859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692150"/>
          </a:xfrm>
        </p:spPr>
        <p:txBody>
          <a:bodyPr/>
          <a:lstStyle/>
          <a:p>
            <a:r>
              <a:rPr lang="sv-SE" altLang="sv-SE" sz="3600" dirty="0"/>
              <a:t>Skillnad hög/normalskyddsnivå</a:t>
            </a:r>
            <a:endParaRPr lang="sv-SE" dirty="0"/>
          </a:p>
        </p:txBody>
      </p:sp>
      <p:sp>
        <p:nvSpPr>
          <p:cNvPr id="4" name="Platshållare för sidfot 3"/>
          <p:cNvSpPr>
            <a:spLocks noGrp="1"/>
          </p:cNvSpPr>
          <p:nvPr>
            <p:ph type="ftr" sz="quarter" idx="10"/>
          </p:nvPr>
        </p:nvSpPr>
        <p:spPr/>
        <p:txBody>
          <a:bodyPr/>
          <a:lstStyle/>
          <a:p>
            <a:r>
              <a:rPr lang="sv-SE"/>
              <a:t>VA-rådgivning för enskilda och gemensamma anläggningar i Haninge- , Tyresö- och  Nynäshamns kommun</a:t>
            </a:r>
          </a:p>
        </p:txBody>
      </p:sp>
      <p:graphicFrame>
        <p:nvGraphicFramePr>
          <p:cNvPr id="6" name="Tabell 5"/>
          <p:cNvGraphicFramePr>
            <a:graphicFrameLocks noGrp="1"/>
          </p:cNvGraphicFramePr>
          <p:nvPr>
            <p:extLst>
              <p:ext uri="{D42A27DB-BD31-4B8C-83A1-F6EECF244321}">
                <p14:modId xmlns:p14="http://schemas.microsoft.com/office/powerpoint/2010/main" val="4016421484"/>
              </p:ext>
            </p:extLst>
          </p:nvPr>
        </p:nvGraphicFramePr>
        <p:xfrm>
          <a:off x="755576" y="1469890"/>
          <a:ext cx="7918649" cy="4119350"/>
        </p:xfrm>
        <a:graphic>
          <a:graphicData uri="http://schemas.openxmlformats.org/drawingml/2006/table">
            <a:tbl>
              <a:tblPr/>
              <a:tblGrid>
                <a:gridCol w="1379656">
                  <a:extLst>
                    <a:ext uri="{9D8B030D-6E8A-4147-A177-3AD203B41FA5}">
                      <a16:colId xmlns:a16="http://schemas.microsoft.com/office/drawing/2014/main" val="2835537884"/>
                    </a:ext>
                  </a:extLst>
                </a:gridCol>
                <a:gridCol w="2299427">
                  <a:extLst>
                    <a:ext uri="{9D8B030D-6E8A-4147-A177-3AD203B41FA5}">
                      <a16:colId xmlns:a16="http://schemas.microsoft.com/office/drawing/2014/main" val="1765431690"/>
                    </a:ext>
                  </a:extLst>
                </a:gridCol>
                <a:gridCol w="2098226">
                  <a:extLst>
                    <a:ext uri="{9D8B030D-6E8A-4147-A177-3AD203B41FA5}">
                      <a16:colId xmlns:a16="http://schemas.microsoft.com/office/drawing/2014/main" val="134454498"/>
                    </a:ext>
                  </a:extLst>
                </a:gridCol>
                <a:gridCol w="2141340">
                  <a:extLst>
                    <a:ext uri="{9D8B030D-6E8A-4147-A177-3AD203B41FA5}">
                      <a16:colId xmlns:a16="http://schemas.microsoft.com/office/drawing/2014/main" val="1932572695"/>
                    </a:ext>
                  </a:extLst>
                </a:gridCol>
              </a:tblGrid>
              <a:tr h="449773">
                <a:tc>
                  <a:txBody>
                    <a:bodyPr/>
                    <a:lstStyle/>
                    <a:p>
                      <a:pPr algn="l" rtl="0" fontAlgn="t"/>
                      <a:r>
                        <a:rPr lang="sv-SE" sz="1200" b="1" i="0" u="none" strike="noStrike">
                          <a:solidFill>
                            <a:srgbClr val="FFFFFF"/>
                          </a:solidFill>
                          <a:effectLst/>
                          <a:latin typeface="Arial" panose="020B0604020202020204" pitchFamily="34" charset="0"/>
                        </a:rPr>
                        <a:t>ANLÄGGNING</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t"/>
                      <a:r>
                        <a:rPr lang="sv-SE" sz="1200" b="1" i="0" u="none" strike="noStrike">
                          <a:solidFill>
                            <a:srgbClr val="FFFFFF"/>
                          </a:solidFill>
                          <a:effectLst/>
                          <a:latin typeface="Arial" panose="020B0604020202020204" pitchFamily="34" charset="0"/>
                        </a:rPr>
                        <a:t>NORMAL miljö- och hälsoskydd (WC+BDT)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t"/>
                      <a:r>
                        <a:rPr lang="sv-SE" sz="1200" b="1" i="0" u="none" strike="noStrike">
                          <a:solidFill>
                            <a:srgbClr val="FFFFFF"/>
                          </a:solidFill>
                          <a:effectLst/>
                          <a:latin typeface="Arial" panose="020B0604020202020204" pitchFamily="34" charset="0"/>
                        </a:rPr>
                        <a:t>HÖGT miljöskydd (WC+BDT)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t"/>
                      <a:r>
                        <a:rPr lang="sv-SE" sz="1200" b="1" i="0" u="none" strike="noStrike">
                          <a:solidFill>
                            <a:srgbClr val="FFFFFF"/>
                          </a:solidFill>
                          <a:effectLst/>
                          <a:latin typeface="Arial" panose="020B0604020202020204" pitchFamily="34" charset="0"/>
                        </a:rPr>
                        <a:t>HÖG hälsoskydd (WC+BDT)</a:t>
                      </a:r>
                    </a:p>
                  </a:txBody>
                  <a:tcPr marL="6350" marR="6350" marT="6350" marB="0">
                    <a:lnL w="12700" cap="flat" cmpd="sng" algn="ctr">
                      <a:solidFill>
                        <a:srgbClr val="FFFFFF"/>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815376234"/>
                  </a:ext>
                </a:extLst>
              </a:tr>
              <a:tr h="585419">
                <a:tc>
                  <a:txBody>
                    <a:bodyPr/>
                    <a:lstStyle/>
                    <a:p>
                      <a:pPr algn="l" rtl="0" fontAlgn="t"/>
                      <a:r>
                        <a:rPr lang="sv-SE" sz="1100" b="0" i="0" u="none" strike="noStrike">
                          <a:solidFill>
                            <a:srgbClr val="000000"/>
                          </a:solidFill>
                          <a:effectLst/>
                          <a:latin typeface="Arial" panose="020B0604020202020204" pitchFamily="34" charset="0"/>
                        </a:rPr>
                        <a:t>Infiltration</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NEJ för WC +BDT // OK  för BDT + sluten tank för WC eller torrtoalett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torrtoalett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4133510754"/>
                  </a:ext>
                </a:extLst>
              </a:tr>
              <a:tr h="856710">
                <a:tc>
                  <a:txBody>
                    <a:bodyPr/>
                    <a:lstStyle/>
                    <a:p>
                      <a:pPr algn="l" rtl="0" fontAlgn="t"/>
                      <a:r>
                        <a:rPr lang="sv-SE" sz="1100" b="0" i="0" u="none" strike="noStrike">
                          <a:solidFill>
                            <a:srgbClr val="000000"/>
                          </a:solidFill>
                          <a:effectLst/>
                          <a:latin typeface="Arial" panose="020B0604020202020204" pitchFamily="34" charset="0"/>
                        </a:rPr>
                        <a:t>Markbädd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dirty="0">
                          <a:solidFill>
                            <a:srgbClr val="000000"/>
                          </a:solidFill>
                          <a:effectLst/>
                          <a:latin typeface="Arial" panose="020B0604020202020204" pitchFamily="34" charset="0"/>
                        </a:rPr>
                        <a:t>Ok (i undantagsfall kan kemiskfosforfällning behövas)</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dirty="0">
                          <a:solidFill>
                            <a:srgbClr val="000000"/>
                          </a:solidFill>
                          <a:effectLst/>
                          <a:latin typeface="Arial" panose="020B0604020202020204" pitchFamily="34" charset="0"/>
                        </a:rPr>
                        <a:t>OK, med kemiskfosforfällning för WC+BDT / /OK  för </a:t>
                      </a:r>
                      <a:r>
                        <a:rPr lang="sv-SE" sz="1100" b="0" i="0" u="none" strike="noStrike" dirty="0" err="1">
                          <a:solidFill>
                            <a:srgbClr val="000000"/>
                          </a:solidFill>
                          <a:effectLst/>
                          <a:latin typeface="Arial" panose="020B0604020202020204" pitchFamily="34" charset="0"/>
                        </a:rPr>
                        <a:t>BDT+sluten</a:t>
                      </a:r>
                      <a:r>
                        <a:rPr lang="sv-SE" sz="1100" b="0" i="0" u="none" strike="noStrike" dirty="0">
                          <a:solidFill>
                            <a:srgbClr val="000000"/>
                          </a:solidFill>
                          <a:effectLst/>
                          <a:latin typeface="Arial" panose="020B0604020202020204" pitchFamily="34" charset="0"/>
                        </a:rPr>
                        <a:t> tank för WC</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torrtoalett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3594024886"/>
                  </a:ext>
                </a:extLst>
              </a:tr>
              <a:tr h="406937">
                <a:tc>
                  <a:txBody>
                    <a:bodyPr/>
                    <a:lstStyle/>
                    <a:p>
                      <a:pPr algn="l" rtl="0" fontAlgn="t"/>
                      <a:r>
                        <a:rPr lang="sv-SE" sz="1100" b="0" i="0" u="none" strike="noStrike">
                          <a:solidFill>
                            <a:srgbClr val="000000"/>
                          </a:solidFill>
                          <a:effectLst/>
                          <a:latin typeface="Arial" panose="020B0604020202020204" pitchFamily="34" charset="0"/>
                        </a:rPr>
                        <a:t>Markbädd på burk</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med kemiskfosforfällning eller fosforfilter</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med kemiskfosforfällning eller fosforfilter</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2157096258"/>
                  </a:ext>
                </a:extLst>
              </a:tr>
              <a:tr h="499748">
                <a:tc>
                  <a:txBody>
                    <a:bodyPr/>
                    <a:lstStyle/>
                    <a:p>
                      <a:pPr algn="l" rtl="0" fontAlgn="t"/>
                      <a:r>
                        <a:rPr lang="sv-SE" sz="1100" b="0" i="0" u="none" strike="noStrike">
                          <a:solidFill>
                            <a:srgbClr val="000000"/>
                          </a:solidFill>
                          <a:effectLst/>
                          <a:latin typeface="Arial" panose="020B0604020202020204" pitchFamily="34" charset="0"/>
                        </a:rPr>
                        <a:t>Reningsverk för BDT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för BDT + sluten tank för WC eller torrtolett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4221602554"/>
                  </a:ext>
                </a:extLst>
              </a:tr>
              <a:tr h="756762">
                <a:tc>
                  <a:txBody>
                    <a:bodyPr/>
                    <a:lstStyle/>
                    <a:p>
                      <a:pPr algn="l" rtl="0" fontAlgn="t"/>
                      <a:r>
                        <a:rPr lang="sv-SE" sz="1100" b="0" i="0" u="none" strike="noStrike">
                          <a:solidFill>
                            <a:srgbClr val="000000"/>
                          </a:solidFill>
                          <a:effectLst/>
                          <a:latin typeface="Arial" panose="020B0604020202020204" pitchFamily="34" charset="0"/>
                        </a:rPr>
                        <a:t>Minireningsverk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ibland krävs efterpoleringssteg: markbädd eller liknande för hygienisering</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med efterpoleringssteg: markbädd/UV/klorering eller liknande för hygienisering</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dirty="0">
                          <a:solidFill>
                            <a:srgbClr val="000000"/>
                          </a:solidFill>
                          <a:effectLst/>
                          <a:latin typeface="Arial" panose="020B0604020202020204" pitchFamily="34" charset="0"/>
                        </a:rPr>
                        <a:t>OK endast för fastigheter som ej kan separera bort wc samt reningsverk som klarar hög hälsoskydd.</a:t>
                      </a:r>
                    </a:p>
                  </a:txBody>
                  <a:tcPr marL="6350" marR="6350" marT="6350" marB="0">
                    <a:lnL w="12700" cap="flat" cmpd="sng" algn="ctr">
                      <a:solidFill>
                        <a:srgbClr val="FFFFFF"/>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1542957346"/>
                  </a:ext>
                </a:extLst>
              </a:tr>
              <a:tr h="564001">
                <a:tc>
                  <a:txBody>
                    <a:bodyPr/>
                    <a:lstStyle/>
                    <a:p>
                      <a:pPr algn="l" rtl="0" fontAlgn="t"/>
                      <a:r>
                        <a:rPr lang="en-US" sz="1000" b="0" i="0" u="none" strike="noStrike">
                          <a:solidFill>
                            <a:srgbClr val="000000"/>
                          </a:solidFill>
                          <a:effectLst/>
                          <a:latin typeface="Arial" panose="020B0604020202020204" pitchFamily="34" charset="0"/>
                        </a:rPr>
                        <a:t>Alnarp Cleanwater Technology ACT Natural™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dirty="0">
                          <a:solidFill>
                            <a:srgbClr val="000000"/>
                          </a:solidFill>
                          <a:effectLst/>
                          <a:latin typeface="Arial" panose="020B0604020202020204" pitchFamily="34" charset="0"/>
                        </a:rPr>
                        <a:t>OK med fosforfilter  (</a:t>
                      </a:r>
                      <a:r>
                        <a:rPr lang="sv-SE" sz="1100" b="0" i="0" u="none" strike="noStrike" dirty="0" err="1">
                          <a:solidFill>
                            <a:srgbClr val="000000"/>
                          </a:solidFill>
                          <a:effectLst/>
                          <a:latin typeface="Arial" panose="020B0604020202020204" pitchFamily="34" charset="0"/>
                        </a:rPr>
                        <a:t>proACT+interACT+reACT</a:t>
                      </a:r>
                      <a:endParaRPr lang="sv-SE" sz="1100" b="0" i="0" u="none" strike="noStrike" dirty="0">
                        <a:solidFill>
                          <a:srgbClr val="000000"/>
                        </a:solidFill>
                        <a:effectLst/>
                        <a:latin typeface="Arial" panose="020B060402020202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a:solidFill>
                            <a:srgbClr val="000000"/>
                          </a:solidFill>
                          <a:effectLst/>
                          <a:latin typeface="Arial" panose="020B0604020202020204" pitchFamily="34" charset="0"/>
                        </a:rPr>
                        <a:t>OK med fosforfilter (proACT+interACT+reACT)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l" rtl="0" fontAlgn="t"/>
                      <a:r>
                        <a:rPr lang="sv-SE" sz="1100" b="0" i="0" u="none" strike="noStrike" dirty="0">
                          <a:solidFill>
                            <a:srgbClr val="000000"/>
                          </a:solidFill>
                          <a:effectLst/>
                          <a:latin typeface="Arial" panose="020B0604020202020204" pitchFamily="34" charset="0"/>
                        </a:rPr>
                        <a:t>Nej</a:t>
                      </a:r>
                    </a:p>
                  </a:txBody>
                  <a:tcPr marL="6350" marR="6350" marT="6350" marB="0">
                    <a:lnL w="12700" cap="flat" cmpd="sng" algn="ctr">
                      <a:solidFill>
                        <a:srgbClr val="FFFFFF"/>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E7E7E7"/>
                    </a:solidFill>
                  </a:tcPr>
                </a:tc>
                <a:extLst>
                  <a:ext uri="{0D108BD9-81ED-4DB2-BD59-A6C34878D82A}">
                    <a16:rowId xmlns:a16="http://schemas.microsoft.com/office/drawing/2014/main" val="1571658957"/>
                  </a:ext>
                </a:extLst>
              </a:tr>
            </a:tbl>
          </a:graphicData>
        </a:graphic>
      </p:graphicFrame>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963624"/>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97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1347936"/>
          </a:xfrm>
        </p:spPr>
        <p:txBody>
          <a:bodyPr/>
          <a:lstStyle/>
          <a:p>
            <a:r>
              <a:rPr lang="sv-SE" sz="3600" dirty="0"/>
              <a:t>WC-avloppslösningar</a:t>
            </a:r>
            <a:br>
              <a:rPr lang="sv-SE" sz="3600" dirty="0"/>
            </a:br>
            <a:r>
              <a:rPr lang="sv-SE" sz="2000" dirty="0"/>
              <a:t>kostnader under 20 års tid</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975943952"/>
              </p:ext>
            </p:extLst>
          </p:nvPr>
        </p:nvGraphicFramePr>
        <p:xfrm>
          <a:off x="1403649" y="1844826"/>
          <a:ext cx="6048672" cy="3103586"/>
        </p:xfrm>
        <a:graphic>
          <a:graphicData uri="http://schemas.openxmlformats.org/drawingml/2006/table">
            <a:tbl>
              <a:tblPr firstRow="1" firstCol="1" bandRow="1">
                <a:tableStyleId>{5C22544A-7EE6-4342-B048-85BDC9FD1C3A}</a:tableStyleId>
              </a:tblPr>
              <a:tblGrid>
                <a:gridCol w="2089784">
                  <a:extLst>
                    <a:ext uri="{9D8B030D-6E8A-4147-A177-3AD203B41FA5}">
                      <a16:colId xmlns:a16="http://schemas.microsoft.com/office/drawing/2014/main" val="20000"/>
                    </a:ext>
                  </a:extLst>
                </a:gridCol>
                <a:gridCol w="194266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759782">
                <a:tc>
                  <a:txBody>
                    <a:bodyPr/>
                    <a:lstStyle/>
                    <a:p>
                      <a:pPr>
                        <a:lnSpc>
                          <a:spcPct val="115000"/>
                        </a:lnSpc>
                        <a:spcAft>
                          <a:spcPts val="0"/>
                        </a:spcAft>
                      </a:pPr>
                      <a:r>
                        <a:rPr lang="sv-SE" sz="1400" dirty="0">
                          <a:solidFill>
                            <a:schemeClr val="accent2">
                              <a:lumMod val="75000"/>
                            </a:schemeClr>
                          </a:solidFill>
                          <a:effectLst/>
                        </a:rPr>
                        <a:t>Anläggning/Kostnad</a:t>
                      </a:r>
                      <a:endParaRPr lang="sv-SE" sz="14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200" dirty="0">
                          <a:solidFill>
                            <a:schemeClr val="accent2">
                              <a:lumMod val="75000"/>
                            </a:schemeClr>
                          </a:solidFill>
                          <a:effectLst/>
                        </a:rPr>
                        <a:t>Minireningsverk</a:t>
                      </a:r>
                      <a:endParaRPr lang="sv-SE" sz="12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200" dirty="0">
                          <a:solidFill>
                            <a:schemeClr val="accent2">
                              <a:lumMod val="75000"/>
                            </a:schemeClr>
                          </a:solidFill>
                          <a:effectLst/>
                        </a:rPr>
                        <a:t>2 Vakuumtoaletter + </a:t>
                      </a:r>
                    </a:p>
                    <a:p>
                      <a:pPr algn="ctr">
                        <a:lnSpc>
                          <a:spcPct val="115000"/>
                        </a:lnSpc>
                        <a:spcAft>
                          <a:spcPts val="0"/>
                        </a:spcAft>
                      </a:pPr>
                      <a:r>
                        <a:rPr lang="sv-SE" sz="1200" dirty="0">
                          <a:solidFill>
                            <a:schemeClr val="accent2">
                              <a:lumMod val="75000"/>
                            </a:schemeClr>
                          </a:solidFill>
                          <a:effectLst/>
                        </a:rPr>
                        <a:t>BDT-anläggning</a:t>
                      </a:r>
                      <a:endParaRPr lang="sv-SE" sz="1200" dirty="0">
                        <a:solidFill>
                          <a:schemeClr val="accent2">
                            <a:lumMod val="75000"/>
                          </a:schemeClr>
                        </a:solidFill>
                        <a:effectLst/>
                        <a:latin typeface="Garamond"/>
                        <a:ea typeface="Garamond"/>
                        <a:cs typeface="Times New Roman"/>
                      </a:endParaRPr>
                    </a:p>
                  </a:txBody>
                  <a:tcPr marL="68580" marR="68580" marT="0" marB="0" anchor="ctr"/>
                </a:tc>
                <a:extLst>
                  <a:ext uri="{0D108BD9-81ED-4DB2-BD59-A6C34878D82A}">
                    <a16:rowId xmlns:a16="http://schemas.microsoft.com/office/drawing/2014/main" val="10000"/>
                  </a:ext>
                </a:extLst>
              </a:tr>
              <a:tr h="390634">
                <a:tc>
                  <a:txBody>
                    <a:bodyPr/>
                    <a:lstStyle/>
                    <a:p>
                      <a:pPr>
                        <a:lnSpc>
                          <a:spcPct val="115000"/>
                        </a:lnSpc>
                        <a:spcAft>
                          <a:spcPts val="0"/>
                        </a:spcAft>
                      </a:pPr>
                      <a:r>
                        <a:rPr lang="sv-SE" sz="1100" dirty="0">
                          <a:solidFill>
                            <a:schemeClr val="accent2">
                              <a:lumMod val="75000"/>
                            </a:schemeClr>
                          </a:solidFill>
                          <a:effectLst/>
                        </a:rPr>
                        <a:t>Investeringskostnad</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150 000</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200 000</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1"/>
                  </a:ext>
                </a:extLst>
              </a:tr>
              <a:tr h="390634">
                <a:tc>
                  <a:txBody>
                    <a:bodyPr/>
                    <a:lstStyle/>
                    <a:p>
                      <a:pPr>
                        <a:lnSpc>
                          <a:spcPct val="115000"/>
                        </a:lnSpc>
                        <a:spcAft>
                          <a:spcPts val="0"/>
                        </a:spcAft>
                      </a:pPr>
                      <a:r>
                        <a:rPr lang="sv-SE" sz="1100" dirty="0">
                          <a:solidFill>
                            <a:schemeClr val="accent2">
                              <a:lumMod val="75000"/>
                            </a:schemeClr>
                          </a:solidFill>
                          <a:effectLst/>
                        </a:rPr>
                        <a:t>Driftkostnad/år</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  10 300</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    2 600</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2"/>
                  </a:ext>
                </a:extLst>
              </a:tr>
              <a:tr h="390634">
                <a:tc>
                  <a:txBody>
                    <a:bodyPr/>
                    <a:lstStyle/>
                    <a:p>
                      <a:pPr>
                        <a:lnSpc>
                          <a:spcPct val="115000"/>
                        </a:lnSpc>
                        <a:spcAft>
                          <a:spcPts val="0"/>
                        </a:spcAft>
                      </a:pPr>
                      <a:r>
                        <a:rPr lang="sv-SE" sz="1100" dirty="0">
                          <a:solidFill>
                            <a:schemeClr val="accent2">
                              <a:lumMod val="75000"/>
                            </a:schemeClr>
                          </a:solidFill>
                          <a:effectLst/>
                        </a:rPr>
                        <a:t>Totalkostnad/år</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  19 700</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   15 200</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3"/>
                  </a:ext>
                </a:extLst>
              </a:tr>
              <a:tr h="390634">
                <a:tc>
                  <a:txBody>
                    <a:bodyPr/>
                    <a:lstStyle/>
                    <a:p>
                      <a:pPr>
                        <a:lnSpc>
                          <a:spcPct val="115000"/>
                        </a:lnSpc>
                        <a:spcAft>
                          <a:spcPts val="0"/>
                        </a:spcAft>
                      </a:pPr>
                      <a:r>
                        <a:rPr lang="sv-SE" sz="1100" dirty="0">
                          <a:solidFill>
                            <a:schemeClr val="accent2">
                              <a:lumMod val="75000"/>
                            </a:schemeClr>
                          </a:solidFill>
                          <a:effectLst/>
                        </a:rPr>
                        <a:t>Kretslopp för fosfor</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nej</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ja</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4"/>
                  </a:ext>
                </a:extLst>
              </a:tr>
              <a:tr h="390634">
                <a:tc>
                  <a:txBody>
                    <a:bodyPr/>
                    <a:lstStyle/>
                    <a:p>
                      <a:pPr>
                        <a:lnSpc>
                          <a:spcPct val="115000"/>
                        </a:lnSpc>
                        <a:spcAft>
                          <a:spcPts val="0"/>
                        </a:spcAft>
                      </a:pPr>
                      <a:r>
                        <a:rPr lang="sv-SE" sz="1100" dirty="0">
                          <a:solidFill>
                            <a:schemeClr val="accent2">
                              <a:lumMod val="75000"/>
                            </a:schemeClr>
                          </a:solidFill>
                          <a:effectLst/>
                        </a:rPr>
                        <a:t>Kretslopp för kväve</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nej</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ja</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5"/>
                  </a:ext>
                </a:extLst>
              </a:tr>
              <a:tr h="390634">
                <a:tc>
                  <a:txBody>
                    <a:bodyPr/>
                    <a:lstStyle/>
                    <a:p>
                      <a:pPr>
                        <a:lnSpc>
                          <a:spcPct val="115000"/>
                        </a:lnSpc>
                        <a:spcAft>
                          <a:spcPts val="0"/>
                        </a:spcAft>
                      </a:pPr>
                      <a:r>
                        <a:rPr lang="sv-SE" sz="1100" dirty="0">
                          <a:solidFill>
                            <a:schemeClr val="accent2">
                              <a:lumMod val="75000"/>
                            </a:schemeClr>
                          </a:solidFill>
                          <a:effectLst/>
                        </a:rPr>
                        <a:t>Avrundat totalkostnad/20 år</a:t>
                      </a:r>
                      <a:endParaRPr lang="sv-SE" sz="1100" dirty="0">
                        <a:solidFill>
                          <a:schemeClr val="accent2">
                            <a:lumMod val="75000"/>
                          </a:schemeClr>
                        </a:solidFill>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 400 000</a:t>
                      </a:r>
                      <a:endParaRPr lang="sv-SE" sz="1100" dirty="0">
                        <a:effectLst/>
                        <a:latin typeface="Garamond"/>
                        <a:ea typeface="Garamond"/>
                        <a:cs typeface="Times New Roman"/>
                      </a:endParaRPr>
                    </a:p>
                  </a:txBody>
                  <a:tcPr marL="68580" marR="68580" marT="0" marB="0" anchor="ctr"/>
                </a:tc>
                <a:tc>
                  <a:txBody>
                    <a:bodyPr/>
                    <a:lstStyle/>
                    <a:p>
                      <a:pPr algn="ctr">
                        <a:lnSpc>
                          <a:spcPct val="115000"/>
                        </a:lnSpc>
                        <a:spcAft>
                          <a:spcPts val="0"/>
                        </a:spcAft>
                      </a:pPr>
                      <a:r>
                        <a:rPr lang="sv-SE" sz="1100" dirty="0">
                          <a:effectLst/>
                        </a:rPr>
                        <a:t>300 000</a:t>
                      </a:r>
                      <a:endParaRPr lang="sv-SE" sz="1100" dirty="0">
                        <a:effectLst/>
                        <a:latin typeface="Garamond"/>
                        <a:ea typeface="Garamond"/>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4" name="Platshållare för sidfot 3"/>
          <p:cNvSpPr>
            <a:spLocks noGrp="1"/>
          </p:cNvSpPr>
          <p:nvPr>
            <p:ph type="ftr" sz="quarter" idx="10"/>
          </p:nvPr>
        </p:nvSpPr>
        <p:spPr/>
        <p:txBody>
          <a:bodyPr/>
          <a:lstStyle/>
          <a:p>
            <a:r>
              <a:rPr lang="sv-SE"/>
              <a:t>VA-rådgivning för enskilda och gemensamma anläggningar i Haninge- , Tyresö- och  Nynäshamns kommun</a:t>
            </a:r>
          </a:p>
        </p:txBody>
      </p:sp>
      <p:sp>
        <p:nvSpPr>
          <p:cNvPr id="6" name="Rectangle 1"/>
          <p:cNvSpPr>
            <a:spLocks noChangeArrowheads="1"/>
          </p:cNvSpPr>
          <p:nvPr/>
        </p:nvSpPr>
        <p:spPr bwMode="auto">
          <a:xfrm>
            <a:off x="685799" y="32268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3" name="Rektangel 2"/>
          <p:cNvSpPr/>
          <p:nvPr/>
        </p:nvSpPr>
        <p:spPr>
          <a:xfrm rot="10800000" flipV="1">
            <a:off x="685800" y="5158209"/>
            <a:ext cx="6172200" cy="430887"/>
          </a:xfrm>
          <a:prstGeom prst="rect">
            <a:avLst/>
          </a:prstGeom>
        </p:spPr>
        <p:txBody>
          <a:bodyPr wrap="square">
            <a:spAutoFit/>
          </a:bodyPr>
          <a:lstStyle/>
          <a:p>
            <a:pPr>
              <a:buNone/>
            </a:pPr>
            <a:r>
              <a:rPr lang="sv-SE" sz="1000" dirty="0"/>
              <a:t>Beräknat på ett hushåll om 5 personer permanentboende</a:t>
            </a:r>
          </a:p>
          <a:p>
            <a:pPr>
              <a:buNone/>
            </a:pPr>
            <a:r>
              <a:rPr lang="sv-SE" sz="1000" dirty="0"/>
              <a:t>Investeringskostnader varierar stort beroende på platsens förutsättningar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301" y="6013382"/>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71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6"/>
            <a:ext cx="8280920" cy="1080120"/>
          </a:xfrm>
        </p:spPr>
        <p:txBody>
          <a:bodyPr/>
          <a:lstStyle/>
          <a:p>
            <a:r>
              <a:rPr lang="sv-SE" dirty="0"/>
              <a:t>Prisjämförelse mellan olika tekniker med några produktexempel</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472697788"/>
              </p:ext>
            </p:extLst>
          </p:nvPr>
        </p:nvGraphicFramePr>
        <p:xfrm>
          <a:off x="611561" y="1649647"/>
          <a:ext cx="8119952" cy="3402271"/>
        </p:xfrm>
        <a:graphic>
          <a:graphicData uri="http://schemas.openxmlformats.org/drawingml/2006/table">
            <a:tbl>
              <a:tblPr firstRow="1" firstCol="1" bandRow="1">
                <a:tableStyleId>{5C22544A-7EE6-4342-B048-85BDC9FD1C3A}</a:tableStyleId>
              </a:tblPr>
              <a:tblGrid>
                <a:gridCol w="2852859">
                  <a:extLst>
                    <a:ext uri="{9D8B030D-6E8A-4147-A177-3AD203B41FA5}">
                      <a16:colId xmlns:a16="http://schemas.microsoft.com/office/drawing/2014/main" val="20000"/>
                    </a:ext>
                  </a:extLst>
                </a:gridCol>
                <a:gridCol w="1938415">
                  <a:extLst>
                    <a:ext uri="{9D8B030D-6E8A-4147-A177-3AD203B41FA5}">
                      <a16:colId xmlns:a16="http://schemas.microsoft.com/office/drawing/2014/main" val="20001"/>
                    </a:ext>
                  </a:extLst>
                </a:gridCol>
                <a:gridCol w="1597092">
                  <a:extLst>
                    <a:ext uri="{9D8B030D-6E8A-4147-A177-3AD203B41FA5}">
                      <a16:colId xmlns:a16="http://schemas.microsoft.com/office/drawing/2014/main" val="20002"/>
                    </a:ext>
                  </a:extLst>
                </a:gridCol>
                <a:gridCol w="1731586">
                  <a:extLst>
                    <a:ext uri="{9D8B030D-6E8A-4147-A177-3AD203B41FA5}">
                      <a16:colId xmlns:a16="http://schemas.microsoft.com/office/drawing/2014/main" val="20003"/>
                    </a:ext>
                  </a:extLst>
                </a:gridCol>
              </a:tblGrid>
              <a:tr h="390381">
                <a:tc>
                  <a:txBody>
                    <a:bodyPr/>
                    <a:lstStyle/>
                    <a:p>
                      <a:pPr lvl="0" algn="l">
                        <a:lnSpc>
                          <a:spcPct val="115000"/>
                        </a:lnSpc>
                        <a:spcAft>
                          <a:spcPts val="0"/>
                        </a:spcAft>
                      </a:pPr>
                      <a:r>
                        <a:rPr lang="sv-SE" sz="1200" dirty="0">
                          <a:solidFill>
                            <a:schemeClr val="accent2">
                              <a:lumMod val="75000"/>
                            </a:schemeClr>
                          </a:solidFill>
                          <a:effectLst/>
                        </a:rPr>
                        <a:t>PRODUKTGRUPP</a:t>
                      </a:r>
                      <a:endParaRPr lang="sv-SE" sz="1200" dirty="0">
                        <a:solidFill>
                          <a:schemeClr val="accent2">
                            <a:lumMod val="75000"/>
                          </a:schemeClr>
                        </a:solidFill>
                        <a:effectLst/>
                        <a:latin typeface="Garamond"/>
                        <a:ea typeface="Garamond"/>
                        <a:cs typeface="Times New Roman"/>
                      </a:endParaRPr>
                    </a:p>
                  </a:txBody>
                  <a:tcPr marL="59331" marR="59331" marT="0" marB="0"/>
                </a:tc>
                <a:tc>
                  <a:txBody>
                    <a:bodyPr/>
                    <a:lstStyle/>
                    <a:p>
                      <a:pPr algn="l">
                        <a:lnSpc>
                          <a:spcPct val="115000"/>
                        </a:lnSpc>
                        <a:spcAft>
                          <a:spcPts val="0"/>
                        </a:spcAft>
                      </a:pPr>
                      <a:r>
                        <a:rPr lang="sv-SE" sz="1200" dirty="0">
                          <a:solidFill>
                            <a:schemeClr val="accent2">
                              <a:lumMod val="75000"/>
                            </a:schemeClr>
                          </a:solidFill>
                          <a:effectLst/>
                        </a:rPr>
                        <a:t>PRODUKT</a:t>
                      </a:r>
                      <a:endParaRPr lang="sv-SE" sz="1200" dirty="0">
                        <a:solidFill>
                          <a:schemeClr val="accent2">
                            <a:lumMod val="75000"/>
                          </a:schemeClr>
                        </a:solidFill>
                        <a:effectLst/>
                        <a:latin typeface="Garamond"/>
                        <a:ea typeface="Garamond"/>
                        <a:cs typeface="Times New Roman"/>
                      </a:endParaRPr>
                    </a:p>
                  </a:txBody>
                  <a:tcPr marL="59331" marR="59331" marT="0" marB="0"/>
                </a:tc>
                <a:tc>
                  <a:txBody>
                    <a:bodyPr/>
                    <a:lstStyle/>
                    <a:p>
                      <a:pPr algn="ctr">
                        <a:lnSpc>
                          <a:spcPct val="115000"/>
                        </a:lnSpc>
                        <a:spcAft>
                          <a:spcPts val="0"/>
                        </a:spcAft>
                      </a:pPr>
                      <a:r>
                        <a:rPr lang="sv-SE" sz="1200" dirty="0">
                          <a:solidFill>
                            <a:schemeClr val="accent2">
                              <a:lumMod val="75000"/>
                            </a:schemeClr>
                          </a:solidFill>
                          <a:effectLst/>
                        </a:rPr>
                        <a:t>DRIFT ( ~</a:t>
                      </a:r>
                      <a:r>
                        <a:rPr lang="sv-SE" sz="1200" baseline="0" dirty="0">
                          <a:solidFill>
                            <a:schemeClr val="accent2">
                              <a:lumMod val="75000"/>
                            </a:schemeClr>
                          </a:solidFill>
                          <a:effectLst/>
                        </a:rPr>
                        <a:t> </a:t>
                      </a:r>
                      <a:r>
                        <a:rPr lang="sv-SE" sz="1200" dirty="0">
                          <a:solidFill>
                            <a:schemeClr val="accent2">
                              <a:lumMod val="75000"/>
                            </a:schemeClr>
                          </a:solidFill>
                          <a:effectLst/>
                        </a:rPr>
                        <a:t>kr/år)</a:t>
                      </a:r>
                    </a:p>
                    <a:p>
                      <a:pPr algn="ctr">
                        <a:lnSpc>
                          <a:spcPct val="115000"/>
                        </a:lnSpc>
                        <a:spcAft>
                          <a:spcPts val="0"/>
                        </a:spcAft>
                      </a:pPr>
                      <a:r>
                        <a:rPr lang="sv-SE" sz="1200" dirty="0">
                          <a:solidFill>
                            <a:schemeClr val="accent2">
                              <a:lumMod val="75000"/>
                            </a:schemeClr>
                          </a:solidFill>
                          <a:effectLst/>
                        </a:rPr>
                        <a:t>fritidsboende</a:t>
                      </a:r>
                      <a:endParaRPr lang="sv-SE" sz="1200" dirty="0">
                        <a:solidFill>
                          <a:schemeClr val="accent2">
                            <a:lumMod val="75000"/>
                          </a:schemeClr>
                        </a:solidFill>
                        <a:effectLst/>
                        <a:latin typeface="Garamond"/>
                        <a:ea typeface="Garamond"/>
                        <a:cs typeface="Times New Roman"/>
                      </a:endParaRPr>
                    </a:p>
                  </a:txBody>
                  <a:tcPr marL="59331" marR="59331" marT="0" marB="0"/>
                </a:tc>
                <a:tc>
                  <a:txBody>
                    <a:bodyPr/>
                    <a:lstStyle/>
                    <a:p>
                      <a:pPr algn="ctr">
                        <a:lnSpc>
                          <a:spcPct val="115000"/>
                        </a:lnSpc>
                        <a:spcAft>
                          <a:spcPts val="0"/>
                        </a:spcAft>
                      </a:pPr>
                      <a:r>
                        <a:rPr lang="sv-SE" sz="1200" dirty="0">
                          <a:solidFill>
                            <a:schemeClr val="accent2">
                              <a:lumMod val="75000"/>
                            </a:schemeClr>
                          </a:solidFill>
                          <a:effectLst/>
                        </a:rPr>
                        <a:t>DRIFT ( ~ kr/år)</a:t>
                      </a:r>
                    </a:p>
                    <a:p>
                      <a:pPr algn="ctr">
                        <a:lnSpc>
                          <a:spcPct val="115000"/>
                        </a:lnSpc>
                        <a:spcAft>
                          <a:spcPts val="0"/>
                        </a:spcAft>
                      </a:pPr>
                      <a:r>
                        <a:rPr lang="sv-SE" sz="1200" dirty="0">
                          <a:solidFill>
                            <a:schemeClr val="accent2">
                              <a:lumMod val="75000"/>
                            </a:schemeClr>
                          </a:solidFill>
                          <a:effectLst/>
                        </a:rPr>
                        <a:t>fastboende</a:t>
                      </a:r>
                      <a:endParaRPr lang="sv-SE" sz="1200" dirty="0">
                        <a:solidFill>
                          <a:schemeClr val="accent2">
                            <a:lumMod val="75000"/>
                          </a:schemeClr>
                        </a:solidFill>
                        <a:effectLst/>
                        <a:latin typeface="Garamond"/>
                        <a:ea typeface="Garamond"/>
                        <a:cs typeface="Times New Roman"/>
                      </a:endParaRPr>
                    </a:p>
                  </a:txBody>
                  <a:tcPr marL="59331" marR="59331" marT="0" marB="0"/>
                </a:tc>
                <a:extLst>
                  <a:ext uri="{0D108BD9-81ED-4DB2-BD59-A6C34878D82A}">
                    <a16:rowId xmlns:a16="http://schemas.microsoft.com/office/drawing/2014/main" val="10000"/>
                  </a:ext>
                </a:extLst>
              </a:tr>
              <a:tr h="167254">
                <a:tc>
                  <a:txBody>
                    <a:bodyPr/>
                    <a:lstStyle/>
                    <a:p>
                      <a:pPr>
                        <a:lnSpc>
                          <a:spcPct val="115000"/>
                        </a:lnSpc>
                        <a:spcAft>
                          <a:spcPts val="0"/>
                        </a:spcAft>
                      </a:pP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endParaRPr lang="sv-SE" sz="1000" dirty="0">
                        <a:effectLst/>
                        <a:latin typeface="Garamond"/>
                        <a:ea typeface="Garamond"/>
                        <a:cs typeface="Times New Roman"/>
                      </a:endParaRPr>
                    </a:p>
                  </a:txBody>
                  <a:tcPr marL="59331" marR="59331" marT="0" marB="0"/>
                </a:tc>
                <a:tc>
                  <a:txBody>
                    <a:bodyPr/>
                    <a:lstStyle/>
                    <a:p>
                      <a:pPr algn="ctr">
                        <a:lnSpc>
                          <a:spcPct val="115000"/>
                        </a:lnSpc>
                        <a:spcAft>
                          <a:spcPts val="0"/>
                        </a:spcAft>
                      </a:pP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1"/>
                  </a:ext>
                </a:extLst>
              </a:tr>
              <a:tr h="159672">
                <a:tc>
                  <a:txBody>
                    <a:bodyPr/>
                    <a:lstStyle/>
                    <a:p>
                      <a:pPr>
                        <a:lnSpc>
                          <a:spcPct val="115000"/>
                        </a:lnSpc>
                        <a:spcAft>
                          <a:spcPts val="0"/>
                        </a:spcAft>
                      </a:pPr>
                      <a:r>
                        <a:rPr lang="sv-SE" sz="1000" dirty="0">
                          <a:solidFill>
                            <a:schemeClr val="accent2">
                              <a:lumMod val="75000"/>
                            </a:schemeClr>
                          </a:solidFill>
                          <a:effectLst/>
                        </a:rPr>
                        <a:t>BDT infiltration/markbädd</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Flertalet tillverkare</a:t>
                      </a:r>
                      <a:endParaRPr lang="sv-SE" sz="1000" dirty="0">
                        <a:effectLst/>
                        <a:latin typeface="Garamond"/>
                        <a:ea typeface="Garamond"/>
                        <a:cs typeface="Times New Roman"/>
                      </a:endParaRPr>
                    </a:p>
                  </a:txBody>
                  <a:tcPr marL="59331" marR="59331" marT="0" marB="0"/>
                </a:tc>
                <a:tc>
                  <a:txBody>
                    <a:bodyPr/>
                    <a:lstStyle/>
                    <a:p>
                      <a:pPr algn="ctr">
                        <a:lnSpc>
                          <a:spcPct val="115000"/>
                        </a:lnSpc>
                        <a:spcAft>
                          <a:spcPts val="0"/>
                        </a:spcAft>
                      </a:pPr>
                      <a:r>
                        <a:rPr lang="sv-SE" sz="1000" dirty="0">
                          <a:effectLst/>
                        </a:rPr>
                        <a:t>   400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800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2"/>
                  </a:ext>
                </a:extLst>
              </a:tr>
              <a:tr h="159672">
                <a:tc>
                  <a:txBody>
                    <a:bodyPr/>
                    <a:lstStyle/>
                    <a:p>
                      <a:pPr>
                        <a:lnSpc>
                          <a:spcPct val="115000"/>
                        </a:lnSpc>
                        <a:spcAft>
                          <a:spcPts val="0"/>
                        </a:spcAft>
                      </a:pPr>
                      <a:r>
                        <a:rPr lang="sv-SE" sz="1000" dirty="0">
                          <a:solidFill>
                            <a:schemeClr val="accent2">
                              <a:lumMod val="75000"/>
                            </a:schemeClr>
                          </a:solidFill>
                          <a:effectLst/>
                        </a:rPr>
                        <a:t>BDT markbädd på burk</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Fann In-drän 5</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600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1 100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3"/>
                  </a:ext>
                </a:extLst>
              </a:tr>
              <a:tr h="159672">
                <a:tc>
                  <a:txBody>
                    <a:bodyPr/>
                    <a:lstStyle/>
                    <a:p>
                      <a:pPr>
                        <a:lnSpc>
                          <a:spcPct val="115000"/>
                        </a:lnSpc>
                        <a:spcAft>
                          <a:spcPts val="0"/>
                        </a:spcAft>
                      </a:pPr>
                      <a:r>
                        <a:rPr lang="sv-SE" sz="1000" dirty="0">
                          <a:solidFill>
                            <a:schemeClr val="accent2">
                              <a:lumMod val="75000"/>
                            </a:schemeClr>
                          </a:solidFill>
                          <a:effectLst/>
                        </a:rPr>
                        <a:t> </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a:effectLst/>
                        </a:rPr>
                        <a:t>Biorock</a:t>
                      </a:r>
                      <a:endParaRPr lang="sv-SE" sz="100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latin typeface="+mn-lt"/>
                          <a:ea typeface="+mn-ea"/>
                          <a:cs typeface="+mn-cs"/>
                        </a:rPr>
                        <a:t>   400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1 100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4"/>
                  </a:ext>
                </a:extLst>
              </a:tr>
              <a:tr h="159672">
                <a:tc>
                  <a:txBody>
                    <a:bodyPr/>
                    <a:lstStyle/>
                    <a:p>
                      <a:pPr>
                        <a:lnSpc>
                          <a:spcPct val="115000"/>
                        </a:lnSpc>
                        <a:spcAft>
                          <a:spcPts val="0"/>
                        </a:spcAft>
                      </a:pPr>
                      <a:r>
                        <a:rPr lang="sv-SE" sz="1000" dirty="0">
                          <a:solidFill>
                            <a:schemeClr val="accent2">
                              <a:lumMod val="75000"/>
                            </a:schemeClr>
                          </a:solidFill>
                          <a:effectLst/>
                        </a:rPr>
                        <a:t>BDT gråvattenfilter</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err="1">
                          <a:effectLst/>
                        </a:rPr>
                        <a:t>Ecomotive</a:t>
                      </a:r>
                      <a:r>
                        <a:rPr lang="sv-SE" sz="1000" dirty="0">
                          <a:effectLst/>
                        </a:rPr>
                        <a:t> A02</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2 200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2 800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5"/>
                  </a:ext>
                </a:extLst>
              </a:tr>
              <a:tr h="159672">
                <a:tc>
                  <a:txBody>
                    <a:bodyPr/>
                    <a:lstStyle/>
                    <a:p>
                      <a:pPr>
                        <a:lnSpc>
                          <a:spcPct val="115000"/>
                        </a:lnSpc>
                        <a:spcAft>
                          <a:spcPts val="0"/>
                        </a:spcAft>
                      </a:pPr>
                      <a:r>
                        <a:rPr lang="sv-SE" sz="1000" dirty="0">
                          <a:solidFill>
                            <a:schemeClr val="accent2">
                              <a:lumMod val="75000"/>
                            </a:schemeClr>
                          </a:solidFill>
                          <a:effectLst/>
                        </a:rPr>
                        <a:t> </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err="1">
                          <a:effectLst/>
                        </a:rPr>
                        <a:t>Ecomatic</a:t>
                      </a:r>
                      <a:r>
                        <a:rPr lang="sv-SE" sz="1000" dirty="0">
                          <a:effectLst/>
                        </a:rPr>
                        <a:t> </a:t>
                      </a:r>
                      <a:r>
                        <a:rPr lang="sv-SE" sz="1000" dirty="0" err="1">
                          <a:effectLst/>
                        </a:rPr>
                        <a:t>Willa</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1 300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6"/>
                  </a:ext>
                </a:extLst>
              </a:tr>
              <a:tr h="325237">
                <a:tc>
                  <a:txBody>
                    <a:bodyPr/>
                    <a:lstStyle/>
                    <a:p>
                      <a:pPr>
                        <a:lnSpc>
                          <a:spcPct val="115000"/>
                        </a:lnSpc>
                        <a:spcAft>
                          <a:spcPts val="0"/>
                        </a:spcAft>
                      </a:pPr>
                      <a:r>
                        <a:rPr lang="sv-SE" sz="1000" dirty="0">
                          <a:solidFill>
                            <a:schemeClr val="accent2">
                              <a:lumMod val="75000"/>
                            </a:schemeClr>
                          </a:solidFill>
                          <a:effectLst/>
                        </a:rPr>
                        <a:t>BDT+WC markbädd på burk med fosforrening</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Fann In-drän</a:t>
                      </a:r>
                      <a:r>
                        <a:rPr lang="sv-SE" sz="1000" baseline="0" dirty="0">
                          <a:effectLst/>
                        </a:rPr>
                        <a:t> </a:t>
                      </a:r>
                      <a:r>
                        <a:rPr lang="sv-SE" sz="1000" dirty="0">
                          <a:effectLst/>
                        </a:rPr>
                        <a:t>5+kemisk fällning</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latin typeface="+mn-lt"/>
                          <a:ea typeface="+mn-ea"/>
                          <a:cs typeface="+mn-cs"/>
                        </a:rPr>
                        <a:t>2</a:t>
                      </a:r>
                      <a:r>
                        <a:rPr lang="sv-SE" sz="1000" baseline="0" dirty="0">
                          <a:effectLst/>
                          <a:latin typeface="+mn-lt"/>
                          <a:ea typeface="+mn-ea"/>
                          <a:cs typeface="+mn-cs"/>
                        </a:rPr>
                        <a:t> 500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latin typeface="+mn-lt"/>
                          <a:ea typeface="+mn-ea"/>
                          <a:cs typeface="+mn-cs"/>
                        </a:rPr>
                        <a:t> 3</a:t>
                      </a:r>
                      <a:r>
                        <a:rPr lang="sv-SE" sz="1000" baseline="0" dirty="0">
                          <a:effectLst/>
                          <a:latin typeface="+mn-lt"/>
                          <a:ea typeface="+mn-ea"/>
                          <a:cs typeface="+mn-cs"/>
                        </a:rPr>
                        <a:t> 200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7"/>
                  </a:ext>
                </a:extLst>
              </a:tr>
              <a:tr h="188911">
                <a:tc>
                  <a:txBody>
                    <a:bodyPr/>
                    <a:lstStyle/>
                    <a:p>
                      <a:pPr>
                        <a:lnSpc>
                          <a:spcPct val="115000"/>
                        </a:lnSpc>
                        <a:spcAft>
                          <a:spcPts val="0"/>
                        </a:spcAft>
                      </a:pPr>
                      <a:r>
                        <a:rPr lang="sv-SE" sz="1000" dirty="0">
                          <a:solidFill>
                            <a:schemeClr val="accent2">
                              <a:lumMod val="75000"/>
                            </a:schemeClr>
                          </a:solidFill>
                          <a:effectLst/>
                        </a:rPr>
                        <a:t> </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Fann In-drän 5+fosforfälla</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baseline="0" dirty="0">
                          <a:effectLst/>
                          <a:latin typeface="+mn-lt"/>
                          <a:ea typeface="+mn-ea"/>
                          <a:cs typeface="+mn-cs"/>
                        </a:rPr>
                        <a:t>2 400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latin typeface="+mn-lt"/>
                          <a:ea typeface="+mn-ea"/>
                          <a:cs typeface="+mn-cs"/>
                        </a:rPr>
                        <a:t> 5</a:t>
                      </a:r>
                      <a:r>
                        <a:rPr lang="sv-SE" sz="1000" baseline="0" dirty="0">
                          <a:effectLst/>
                          <a:latin typeface="+mn-lt"/>
                          <a:ea typeface="+mn-ea"/>
                          <a:cs typeface="+mn-cs"/>
                        </a:rPr>
                        <a:t> 800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8"/>
                  </a:ext>
                </a:extLst>
              </a:tr>
              <a:tr h="159672">
                <a:tc>
                  <a:txBody>
                    <a:bodyPr/>
                    <a:lstStyle/>
                    <a:p>
                      <a:pPr>
                        <a:lnSpc>
                          <a:spcPct val="115000"/>
                        </a:lnSpc>
                        <a:spcAft>
                          <a:spcPts val="0"/>
                        </a:spcAft>
                      </a:pPr>
                      <a:r>
                        <a:rPr lang="sv-SE" sz="1000" dirty="0">
                          <a:solidFill>
                            <a:schemeClr val="accent2">
                              <a:lumMod val="75000"/>
                            </a:schemeClr>
                          </a:solidFill>
                          <a:effectLst/>
                        </a:rPr>
                        <a:t> </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a:effectLst/>
                        </a:rPr>
                        <a:t>Biorock+fosforfälla</a:t>
                      </a:r>
                      <a:endParaRPr lang="sv-SE" sz="100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2</a:t>
                      </a:r>
                      <a:r>
                        <a:rPr lang="sv-SE" sz="1000" baseline="0" dirty="0">
                          <a:effectLst/>
                        </a:rPr>
                        <a:t> 30</a:t>
                      </a:r>
                      <a:r>
                        <a:rPr lang="sv-SE" sz="1000" dirty="0">
                          <a:effectLst/>
                        </a:rPr>
                        <a:t>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latin typeface="+mn-lt"/>
                          <a:ea typeface="+mn-ea"/>
                          <a:cs typeface="+mn-cs"/>
                        </a:rPr>
                        <a:t> 5</a:t>
                      </a:r>
                      <a:r>
                        <a:rPr lang="sv-SE" sz="1000" baseline="0" dirty="0">
                          <a:effectLst/>
                          <a:latin typeface="+mn-lt"/>
                          <a:ea typeface="+mn-ea"/>
                          <a:cs typeface="+mn-cs"/>
                        </a:rPr>
                        <a:t> 500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09"/>
                  </a:ext>
                </a:extLst>
              </a:tr>
              <a:tr h="159672">
                <a:tc>
                  <a:txBody>
                    <a:bodyPr/>
                    <a:lstStyle/>
                    <a:p>
                      <a:pPr>
                        <a:lnSpc>
                          <a:spcPct val="115000"/>
                        </a:lnSpc>
                        <a:spcAft>
                          <a:spcPts val="0"/>
                        </a:spcAft>
                      </a:pPr>
                      <a:r>
                        <a:rPr lang="sv-SE" sz="1000" dirty="0">
                          <a:solidFill>
                            <a:schemeClr val="accent2">
                              <a:lumMod val="75000"/>
                            </a:schemeClr>
                          </a:solidFill>
                          <a:effectLst/>
                        </a:rPr>
                        <a:t>BDT+WC minireningsverk</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Flertalet tillverkare</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5 400 - 8 000 (10</a:t>
                      </a:r>
                      <a:r>
                        <a:rPr lang="sv-SE" sz="1000" baseline="0" dirty="0">
                          <a:effectLst/>
                        </a:rPr>
                        <a:t> 5</a:t>
                      </a:r>
                      <a:r>
                        <a:rPr lang="sv-SE" sz="1000" dirty="0">
                          <a:effectLst/>
                        </a:rPr>
                        <a:t>00)*</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7 000 - 11 000</a:t>
                      </a:r>
                      <a:r>
                        <a:rPr lang="sv-SE" sz="1000" baseline="0" dirty="0">
                          <a:effectLst/>
                        </a:rPr>
                        <a:t> </a:t>
                      </a:r>
                      <a:r>
                        <a:rPr lang="sv-SE" sz="1000" dirty="0">
                          <a:effectLst/>
                        </a:rPr>
                        <a:t>(16 000)* </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10"/>
                  </a:ext>
                </a:extLst>
              </a:tr>
              <a:tr h="159672">
                <a:tc>
                  <a:txBody>
                    <a:bodyPr/>
                    <a:lstStyle/>
                    <a:p>
                      <a:pPr>
                        <a:lnSpc>
                          <a:spcPct val="115000"/>
                        </a:lnSpc>
                        <a:spcAft>
                          <a:spcPts val="0"/>
                        </a:spcAft>
                      </a:pPr>
                      <a:r>
                        <a:rPr lang="sv-SE" sz="1000" dirty="0">
                          <a:solidFill>
                            <a:schemeClr val="accent2">
                              <a:lumMod val="75000"/>
                            </a:schemeClr>
                          </a:solidFill>
                          <a:effectLst/>
                        </a:rPr>
                        <a:t>BDT+WC biologisk</a:t>
                      </a:r>
                      <a:r>
                        <a:rPr lang="sv-SE" sz="1000" baseline="0" dirty="0">
                          <a:solidFill>
                            <a:schemeClr val="accent2">
                              <a:lumMod val="75000"/>
                            </a:schemeClr>
                          </a:solidFill>
                          <a:effectLst/>
                        </a:rPr>
                        <a:t> </a:t>
                      </a:r>
                      <a:r>
                        <a:rPr lang="sv-SE" sz="1000" dirty="0">
                          <a:solidFill>
                            <a:schemeClr val="accent2">
                              <a:lumMod val="75000"/>
                            </a:schemeClr>
                          </a:solidFill>
                          <a:effectLst/>
                        </a:rPr>
                        <a:t>reningsverk </a:t>
                      </a:r>
                      <a:r>
                        <a:rPr lang="sv-SE" sz="1000" b="0" dirty="0">
                          <a:solidFill>
                            <a:schemeClr val="accent2">
                              <a:lumMod val="75000"/>
                            </a:schemeClr>
                          </a:solidFill>
                          <a:effectLst/>
                        </a:rPr>
                        <a:t>(A</a:t>
                      </a:r>
                      <a:r>
                        <a:rPr lang="sv-SE" sz="1000" b="0" baseline="0" dirty="0">
                          <a:solidFill>
                            <a:schemeClr val="accent2">
                              <a:lumMod val="75000"/>
                            </a:schemeClr>
                          </a:solidFill>
                          <a:effectLst/>
                        </a:rPr>
                        <a:t>CT)</a:t>
                      </a:r>
                      <a:endParaRPr lang="sv-SE" sz="1000" b="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ACT</a:t>
                      </a:r>
                      <a:r>
                        <a:rPr lang="sv-SE" sz="1000" baseline="0" dirty="0">
                          <a:effectLst/>
                        </a:rPr>
                        <a:t> </a:t>
                      </a:r>
                      <a:r>
                        <a:rPr lang="sv-SE" sz="1000" baseline="0" dirty="0" err="1">
                          <a:effectLst/>
                        </a:rPr>
                        <a:t>Natural</a:t>
                      </a:r>
                      <a:r>
                        <a:rPr lang="sv-SE" sz="1000" baseline="30000" dirty="0" err="1">
                          <a:effectLst/>
                        </a:rPr>
                        <a:t>TM</a:t>
                      </a:r>
                      <a:endParaRPr lang="sv-SE" sz="1000" baseline="30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1 900      </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4</a:t>
                      </a:r>
                      <a:r>
                        <a:rPr lang="sv-SE" sz="1000" baseline="0" dirty="0">
                          <a:effectLst/>
                        </a:rPr>
                        <a:t> 5</a:t>
                      </a:r>
                      <a:r>
                        <a:rPr lang="sv-SE" sz="1000" dirty="0">
                          <a:effectLst/>
                        </a:rPr>
                        <a:t>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11"/>
                  </a:ext>
                </a:extLst>
              </a:tr>
              <a:tr h="159672">
                <a:tc>
                  <a:txBody>
                    <a:bodyPr/>
                    <a:lstStyle/>
                    <a:p>
                      <a:pPr>
                        <a:lnSpc>
                          <a:spcPct val="115000"/>
                        </a:lnSpc>
                        <a:spcAft>
                          <a:spcPts val="0"/>
                        </a:spcAft>
                      </a:pPr>
                      <a:r>
                        <a:rPr lang="sv-SE" sz="1000" dirty="0">
                          <a:solidFill>
                            <a:schemeClr val="accent2">
                              <a:lumMod val="75000"/>
                            </a:schemeClr>
                          </a:solidFill>
                          <a:effectLst/>
                        </a:rPr>
                        <a:t>Vakuumtoaletter</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Flertalet tillverkare</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1 000** </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2 000** </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12"/>
                  </a:ext>
                </a:extLst>
              </a:tr>
              <a:tr h="288740">
                <a:tc>
                  <a:txBody>
                    <a:bodyPr/>
                    <a:lstStyle/>
                    <a:p>
                      <a:pPr>
                        <a:lnSpc>
                          <a:spcPct val="115000"/>
                        </a:lnSpc>
                        <a:spcAft>
                          <a:spcPts val="0"/>
                        </a:spcAft>
                      </a:pPr>
                      <a:r>
                        <a:rPr lang="sv-SE" sz="1000" dirty="0">
                          <a:solidFill>
                            <a:schemeClr val="accent2">
                              <a:lumMod val="75000"/>
                            </a:schemeClr>
                          </a:solidFill>
                          <a:effectLst/>
                        </a:rPr>
                        <a:t>Förbränningstoaletter</a:t>
                      </a:r>
                      <a:endParaRPr lang="sv-SE" sz="100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Flertalet tillverkare</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4 000** </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dirty="0">
                          <a:effectLst/>
                        </a:rPr>
                        <a:t> 14 000**</a:t>
                      </a:r>
                      <a:endParaRPr lang="sv-SE" sz="100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13"/>
                  </a:ext>
                </a:extLst>
              </a:tr>
              <a:tr h="493946">
                <a:tc>
                  <a:txBody>
                    <a:bodyPr/>
                    <a:lstStyle/>
                    <a:p>
                      <a:pPr>
                        <a:lnSpc>
                          <a:spcPct val="115000"/>
                        </a:lnSpc>
                        <a:spcAft>
                          <a:spcPts val="0"/>
                        </a:spcAft>
                      </a:pPr>
                      <a:r>
                        <a:rPr lang="sv-SE" sz="1000" dirty="0">
                          <a:solidFill>
                            <a:schemeClr val="accent2">
                              <a:lumMod val="75000"/>
                            </a:schemeClr>
                          </a:solidFill>
                          <a:effectLst/>
                        </a:rPr>
                        <a:t>Torrtoaletter</a:t>
                      </a:r>
                    </a:p>
                    <a:p>
                      <a:pPr>
                        <a:lnSpc>
                          <a:spcPct val="115000"/>
                        </a:lnSpc>
                        <a:spcAft>
                          <a:spcPts val="0"/>
                        </a:spcAft>
                      </a:pPr>
                      <a:r>
                        <a:rPr lang="sv-SE" sz="1000" dirty="0">
                          <a:solidFill>
                            <a:schemeClr val="accent2">
                              <a:lumMod val="75000"/>
                            </a:schemeClr>
                          </a:solidFill>
                          <a:effectLst/>
                        </a:rPr>
                        <a:t> </a:t>
                      </a:r>
                      <a:r>
                        <a:rPr lang="sv-SE" sz="1000" b="0" dirty="0">
                          <a:solidFill>
                            <a:schemeClr val="accent2">
                              <a:lumMod val="75000"/>
                            </a:schemeClr>
                          </a:solidFill>
                          <a:effectLst/>
                        </a:rPr>
                        <a:t>(SRV-tömning: latrintunna /bara urin***)</a:t>
                      </a:r>
                      <a:endParaRPr lang="sv-SE" sz="1000" b="0" dirty="0">
                        <a:solidFill>
                          <a:schemeClr val="accent2">
                            <a:lumMod val="75000"/>
                          </a:schemeClr>
                        </a:solidFill>
                        <a:effectLst/>
                        <a:latin typeface="Garamond"/>
                        <a:ea typeface="Garamond"/>
                        <a:cs typeface="Times New Roman"/>
                      </a:endParaRPr>
                    </a:p>
                  </a:txBody>
                  <a:tcPr marL="59331" marR="59331" marT="0" marB="0" anchor="ctr"/>
                </a:tc>
                <a:tc>
                  <a:txBody>
                    <a:bodyPr/>
                    <a:lstStyle/>
                    <a:p>
                      <a:pPr>
                        <a:lnSpc>
                          <a:spcPct val="115000"/>
                        </a:lnSpc>
                        <a:spcAft>
                          <a:spcPts val="0"/>
                        </a:spcAft>
                      </a:pPr>
                      <a:r>
                        <a:rPr lang="sv-SE" sz="1000" dirty="0">
                          <a:effectLst/>
                        </a:rPr>
                        <a:t>Flertalet tillverkare</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r>
                        <a:rPr lang="sv-SE" sz="1000" baseline="0" dirty="0">
                          <a:effectLst/>
                        </a:rPr>
                        <a:t> 2 800/1000***</a:t>
                      </a:r>
                      <a:r>
                        <a:rPr lang="sv-SE" sz="1000" dirty="0">
                          <a:effectLst/>
                        </a:rPr>
                        <a:t> </a:t>
                      </a:r>
                      <a:endParaRPr lang="sv-SE" sz="1000" dirty="0">
                        <a:effectLst/>
                        <a:latin typeface="Garamond"/>
                        <a:ea typeface="Garamond"/>
                        <a:cs typeface="Times New Roman"/>
                      </a:endParaRPr>
                    </a:p>
                  </a:txBody>
                  <a:tcPr marL="59331" marR="59331" marT="0" marB="0" anchor="ctr"/>
                </a:tc>
                <a:tc>
                  <a:txBody>
                    <a:bodyPr/>
                    <a:lstStyle/>
                    <a:p>
                      <a:pPr algn="ctr">
                        <a:lnSpc>
                          <a:spcPct val="115000"/>
                        </a:lnSpc>
                        <a:spcAft>
                          <a:spcPts val="0"/>
                        </a:spcAft>
                      </a:pPr>
                      <a:endParaRPr lang="sv-SE" sz="1000" baseline="0" dirty="0">
                        <a:effectLst/>
                      </a:endParaRPr>
                    </a:p>
                    <a:p>
                      <a:pPr algn="ctr">
                        <a:lnSpc>
                          <a:spcPct val="115000"/>
                        </a:lnSpc>
                        <a:spcAft>
                          <a:spcPts val="0"/>
                        </a:spcAft>
                      </a:pPr>
                      <a:r>
                        <a:rPr lang="sv-SE" sz="1000" baseline="0" dirty="0">
                          <a:effectLst/>
                        </a:rPr>
                        <a:t> 6 200/1000***</a:t>
                      </a:r>
                    </a:p>
                    <a:p>
                      <a:pPr algn="ctr">
                        <a:lnSpc>
                          <a:spcPct val="115000"/>
                        </a:lnSpc>
                        <a:spcAft>
                          <a:spcPts val="0"/>
                        </a:spcAft>
                      </a:pPr>
                      <a:endParaRPr lang="sv-SE" sz="1000" baseline="0" dirty="0">
                        <a:effectLst/>
                        <a:latin typeface="Garamond"/>
                        <a:ea typeface="Garamond"/>
                        <a:cs typeface="Times New Roman"/>
                      </a:endParaRPr>
                    </a:p>
                  </a:txBody>
                  <a:tcPr marL="59331" marR="59331" marT="0" marB="0" anchor="ctr"/>
                </a:tc>
                <a:extLst>
                  <a:ext uri="{0D108BD9-81ED-4DB2-BD59-A6C34878D82A}">
                    <a16:rowId xmlns:a16="http://schemas.microsoft.com/office/drawing/2014/main" val="10014"/>
                  </a:ext>
                </a:extLst>
              </a:tr>
            </a:tbl>
          </a:graphicData>
        </a:graphic>
      </p:graphicFrame>
      <p:sp>
        <p:nvSpPr>
          <p:cNvPr id="4" name="Platshållare för sidfot 3"/>
          <p:cNvSpPr>
            <a:spLocks noGrp="1"/>
          </p:cNvSpPr>
          <p:nvPr>
            <p:ph type="ftr" sz="quarter" idx="10"/>
          </p:nvPr>
        </p:nvSpPr>
        <p:spPr/>
        <p:txBody>
          <a:bodyPr/>
          <a:lstStyle/>
          <a:p>
            <a:r>
              <a:rPr lang="sv-SE"/>
              <a:t>VA-rådgivning för enskilda och gemensamma anläggningar i Haninge- , Tyresö- och  Nynäshamns kommun</a:t>
            </a:r>
          </a:p>
        </p:txBody>
      </p:sp>
      <p:sp>
        <p:nvSpPr>
          <p:cNvPr id="3" name="textruta 2"/>
          <p:cNvSpPr txBox="1"/>
          <p:nvPr/>
        </p:nvSpPr>
        <p:spPr>
          <a:xfrm>
            <a:off x="501116" y="5254302"/>
            <a:ext cx="6336704" cy="510909"/>
          </a:xfrm>
          <a:prstGeom prst="rect">
            <a:avLst/>
          </a:prstGeom>
          <a:noFill/>
        </p:spPr>
        <p:txBody>
          <a:bodyPr wrap="square" rtlCol="0">
            <a:spAutoFit/>
          </a:bodyPr>
          <a:lstStyle/>
          <a:p>
            <a:pPr>
              <a:buNone/>
            </a:pPr>
            <a:r>
              <a:rPr lang="sv-SE" sz="800" dirty="0"/>
              <a:t>*)   Vid återfyllnad av vatten (SRV) ***)  Tömning 1 ggr/år</a:t>
            </a:r>
          </a:p>
          <a:p>
            <a:pPr>
              <a:buNone/>
            </a:pPr>
            <a:r>
              <a:rPr lang="sv-SE" sz="800" dirty="0"/>
              <a:t>**)  Källa: </a:t>
            </a:r>
            <a:r>
              <a:rPr lang="sv-SE" sz="800" dirty="0" err="1"/>
              <a:t>BalticSea</a:t>
            </a:r>
            <a:r>
              <a:rPr lang="sv-SE" sz="800" dirty="0"/>
              <a:t> 2020</a:t>
            </a:r>
          </a:p>
          <a:p>
            <a:pPr>
              <a:buNone/>
            </a:pPr>
            <a:r>
              <a:rPr lang="sv-SE" sz="800" dirty="0"/>
              <a:t>Prisuppgifter baseras på SRV:s och </a:t>
            </a:r>
            <a:r>
              <a:rPr lang="sv-SE" sz="800" dirty="0" err="1"/>
              <a:t>SMOHF:s</a:t>
            </a:r>
            <a:r>
              <a:rPr lang="sv-SE" sz="800" dirty="0"/>
              <a:t> taxa 2015 samt information från leverantörer</a:t>
            </a:r>
          </a:p>
        </p:txBody>
      </p:sp>
      <p:sp>
        <p:nvSpPr>
          <p:cNvPr id="6" name="textruta 5"/>
          <p:cNvSpPr txBox="1"/>
          <p:nvPr/>
        </p:nvSpPr>
        <p:spPr>
          <a:xfrm>
            <a:off x="3059832" y="5761210"/>
            <a:ext cx="5760640" cy="246221"/>
          </a:xfrm>
          <a:prstGeom prst="rect">
            <a:avLst/>
          </a:prstGeom>
          <a:noFill/>
        </p:spPr>
        <p:txBody>
          <a:bodyPr wrap="square" rtlCol="0">
            <a:spAutoFit/>
          </a:bodyPr>
          <a:lstStyle/>
          <a:p>
            <a:pPr>
              <a:buNone/>
            </a:pPr>
            <a:r>
              <a:rPr lang="sv-SE" sz="1000" dirty="0"/>
              <a:t>Dessa produkter har hittills fått tillstånd från SMOHF, men det finns fler produkter på marknaden!</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433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04664"/>
            <a:ext cx="8291264" cy="864096"/>
          </a:xfrm>
        </p:spPr>
        <p:txBody>
          <a:bodyPr anchor="t"/>
          <a:lstStyle/>
          <a:p>
            <a:pPr algn="l"/>
            <a:r>
              <a:rPr lang="sv-SE" sz="3600" dirty="0"/>
              <a:t>     BDT – Infiltration och markbädd</a:t>
            </a:r>
            <a:br>
              <a:rPr lang="sv-SE" sz="2000" dirty="0"/>
            </a:br>
            <a:r>
              <a:rPr lang="sv-SE" sz="2000" dirty="0"/>
              <a:t>		-konventionell samt kompaktfilter		       </a:t>
            </a:r>
            <a:r>
              <a:rPr lang="sv-SE" sz="1600" dirty="0">
                <a:latin typeface="+mn-lt"/>
              </a:rPr>
              <a:t>    </a:t>
            </a:r>
            <a:br>
              <a:rPr lang="sv-SE" sz="800" dirty="0">
                <a:latin typeface="+mn-lt"/>
              </a:rPr>
            </a:br>
            <a:r>
              <a:rPr lang="sv-SE" sz="800" dirty="0">
                <a:latin typeface="+mn-lt"/>
              </a:rPr>
              <a:t>					</a:t>
            </a:r>
            <a:br>
              <a:rPr lang="sv-SE" sz="800" dirty="0">
                <a:latin typeface="+mn-lt"/>
              </a:rPr>
            </a:br>
            <a:r>
              <a:rPr lang="sv-SE" sz="1800" dirty="0"/>
              <a:t>  </a:t>
            </a:r>
            <a:r>
              <a:rPr lang="sv-SE" sz="1600" dirty="0"/>
              <a:t>	</a:t>
            </a:r>
            <a:r>
              <a:rPr lang="sv-SE" sz="1400" dirty="0"/>
              <a:t>                                               </a:t>
            </a:r>
            <a:r>
              <a:rPr lang="sv-SE" sz="1400" dirty="0">
                <a:latin typeface="+mn-lt"/>
              </a:rPr>
              <a:t>Slamavskiljare på ≥ 0,9 m</a:t>
            </a:r>
            <a:r>
              <a:rPr lang="sv-SE" sz="1400" baseline="30000" dirty="0">
                <a:latin typeface="+mn-lt"/>
              </a:rPr>
              <a:t>3 </a:t>
            </a:r>
            <a:r>
              <a:rPr lang="sv-SE" sz="1400" dirty="0">
                <a:latin typeface="+mn-lt"/>
              </a:rPr>
              <a:t>som första steg =&gt;</a:t>
            </a:r>
            <a:br>
              <a:rPr lang="sv-SE" sz="1600" dirty="0"/>
            </a:br>
            <a:r>
              <a:rPr lang="sv-SE" sz="1600" dirty="0"/>
              <a:t>  - </a:t>
            </a:r>
            <a:r>
              <a:rPr lang="sv-SE" sz="1400" dirty="0"/>
              <a:t>Lättskött ingen el endast el då en pump behövs </a:t>
            </a:r>
            <a:br>
              <a:rPr lang="sv-SE" sz="1400" dirty="0"/>
            </a:br>
            <a:r>
              <a:rPr lang="sv-SE" sz="1400" dirty="0"/>
              <a:t>  - Luftning via självdrag</a:t>
            </a:r>
            <a:br>
              <a:rPr lang="sv-SE" sz="1400" dirty="0"/>
            </a:br>
            <a:r>
              <a:rPr lang="sv-SE" sz="1400" dirty="0"/>
              <a:t>  - Passar på tomter med jord</a:t>
            </a:r>
            <a:br>
              <a:rPr lang="sv-SE" sz="1400" dirty="0"/>
            </a:br>
            <a:r>
              <a:rPr lang="sv-SE" sz="1400" dirty="0"/>
              <a:t>  - Kräver oftast en större yta                     </a:t>
            </a:r>
            <a:br>
              <a:rPr lang="sv-SE" sz="1400" dirty="0"/>
            </a:br>
            <a:r>
              <a:rPr lang="sv-SE" sz="1400" dirty="0"/>
              <a:t>  - Provgrop behövs</a:t>
            </a:r>
            <a:br>
              <a:rPr lang="sv-SE" sz="1400" dirty="0"/>
            </a:br>
            <a:r>
              <a:rPr lang="sv-SE" sz="1400" dirty="0"/>
              <a:t>  - Regelbunden slamtömning</a:t>
            </a:r>
            <a:br>
              <a:rPr lang="sv-SE" sz="1400" dirty="0"/>
            </a:br>
            <a:r>
              <a:rPr lang="sv-SE" sz="1400" dirty="0"/>
              <a:t>  - Kan byggas efter önskad kapacitet</a:t>
            </a:r>
            <a:br>
              <a:rPr lang="sv-SE" sz="1600" dirty="0"/>
            </a:br>
            <a:br>
              <a:rPr lang="sv-SE" sz="1600" dirty="0"/>
            </a:br>
            <a:br>
              <a:rPr lang="sv-SE" sz="1800" dirty="0"/>
            </a:br>
            <a:r>
              <a:rPr lang="sv-SE" sz="1800" dirty="0"/>
              <a:t> </a:t>
            </a:r>
            <a:r>
              <a:rPr lang="sv-SE" sz="1400" b="1" dirty="0"/>
              <a:t>Infiltration </a:t>
            </a:r>
            <a:r>
              <a:rPr lang="sv-SE" sz="1400" dirty="0"/>
              <a:t>fungerar endast på</a:t>
            </a:r>
            <a:br>
              <a:rPr lang="sv-SE" sz="1400" b="1" dirty="0"/>
            </a:br>
            <a:r>
              <a:rPr lang="sv-SE" sz="1400" b="1" dirty="0"/>
              <a:t>  </a:t>
            </a:r>
            <a:r>
              <a:rPr lang="sv-SE" sz="1400" dirty="0">
                <a:latin typeface="+mn-lt"/>
              </a:rPr>
              <a:t>sandiga genomsläppliga jordar</a:t>
            </a:r>
            <a:br>
              <a:rPr lang="sv-SE" sz="1400" dirty="0">
                <a:latin typeface="+mn-lt"/>
              </a:rPr>
            </a:br>
            <a:r>
              <a:rPr lang="sv-SE" sz="1400" dirty="0">
                <a:latin typeface="+mn-lt"/>
              </a:rPr>
              <a:t>  (ovanliga i Stockholmstrakten</a:t>
            </a:r>
            <a:r>
              <a:rPr lang="sv-SE" sz="1600" dirty="0">
                <a:latin typeface="+mn-lt"/>
              </a:rPr>
              <a:t>)</a:t>
            </a:r>
            <a:br>
              <a:rPr lang="sv-SE" sz="1600" dirty="0"/>
            </a:br>
            <a:br>
              <a:rPr lang="sv-SE" sz="1800" baseline="30000" dirty="0"/>
            </a:br>
            <a:br>
              <a:rPr lang="sv-SE" sz="1800" baseline="30000" dirty="0"/>
            </a:br>
            <a:br>
              <a:rPr lang="sv-SE" sz="1600" baseline="30000" dirty="0"/>
            </a:br>
            <a:br>
              <a:rPr lang="sv-SE" dirty="0"/>
            </a:br>
            <a:r>
              <a:rPr lang="sv-SE" dirty="0"/>
              <a:t>                                                                              </a:t>
            </a:r>
            <a:br>
              <a:rPr lang="sv-SE" dirty="0"/>
            </a:br>
            <a:r>
              <a:rPr lang="sv-SE" dirty="0"/>
              <a:t>	</a:t>
            </a:r>
            <a:br>
              <a:rPr lang="sv-SE" sz="1000" dirty="0"/>
            </a:br>
            <a:r>
              <a:rPr lang="sv-SE" sz="1000" dirty="0"/>
              <a:t>		          </a:t>
            </a:r>
            <a:r>
              <a:rPr lang="sv-SE" sz="1000" dirty="0">
                <a:latin typeface="+mn-lt"/>
              </a:rPr>
              <a:t>Dessa produkter har fått tillstånd från SMOHF för ett hushåll, men det finns fler produkter på marknaden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71600" y="4499865"/>
            <a:ext cx="2009819" cy="119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5"/>
          <p:cNvSpPr>
            <a:spLocks noGrp="1"/>
          </p:cNvSpPr>
          <p:nvPr>
            <p:ph type="ftr" sz="quarter" idx="10"/>
          </p:nvPr>
        </p:nvSpPr>
        <p:spPr>
          <a:xfrm>
            <a:off x="539552" y="6510338"/>
            <a:ext cx="5040560" cy="228600"/>
          </a:xfrm>
        </p:spPr>
        <p:txBody>
          <a:bodyPr/>
          <a:lstStyle/>
          <a:p>
            <a:r>
              <a:rPr lang="sv-SE"/>
              <a:t>VA-rådgivning för enskilda och gemensamma anläggningar i Haninge- , Tyresö- och  Nynäshamns kommun</a:t>
            </a:r>
            <a:endParaRPr lang="sv-SE" dirty="0"/>
          </a:p>
        </p:txBody>
      </p:sp>
      <p:sp>
        <p:nvSpPr>
          <p:cNvPr id="7" name="Platshållare för text 6"/>
          <p:cNvSpPr>
            <a:spLocks noGrp="1"/>
          </p:cNvSpPr>
          <p:nvPr>
            <p:ph type="body" sz="quarter" idx="3"/>
          </p:nvPr>
        </p:nvSpPr>
        <p:spPr>
          <a:xfrm>
            <a:off x="4211960" y="3136953"/>
            <a:ext cx="5040561" cy="1961993"/>
          </a:xfrm>
        </p:spPr>
        <p:txBody>
          <a:bodyPr anchor="b"/>
          <a:lstStyle/>
          <a:p>
            <a:r>
              <a:rPr lang="sv-SE" sz="1400" dirty="0"/>
              <a:t>Markbädd </a:t>
            </a:r>
            <a:r>
              <a:rPr lang="sv-SE" sz="1400" b="0" dirty="0"/>
              <a:t> användas på leriga och tunna jordar, </a:t>
            </a:r>
          </a:p>
          <a:p>
            <a:r>
              <a:rPr lang="sv-SE" sz="1400" b="0" dirty="0"/>
              <a:t>ytbehov 4- m</a:t>
            </a:r>
            <a:r>
              <a:rPr lang="sv-SE" sz="1400" b="0" baseline="30000" dirty="0"/>
              <a:t>2</a:t>
            </a:r>
          </a:p>
          <a:p>
            <a:r>
              <a:rPr lang="sv-SE" sz="1400" b="0" dirty="0"/>
              <a:t>-i områden med många enskilda brunnar</a:t>
            </a:r>
          </a:p>
          <a:p>
            <a:r>
              <a:rPr lang="sv-SE" sz="1400" b="0" dirty="0"/>
              <a:t>-inspektionsbrunn för provtagning</a:t>
            </a:r>
          </a:p>
          <a:p>
            <a:endParaRPr lang="sv-SE" sz="1800" b="0" dirty="0"/>
          </a:p>
          <a:p>
            <a:endParaRPr lang="sv-SE" sz="1800" b="0" dirty="0"/>
          </a:p>
        </p:txBody>
      </p:sp>
      <p:graphicFrame>
        <p:nvGraphicFramePr>
          <p:cNvPr id="9" name="Objekt 8"/>
          <p:cNvGraphicFramePr>
            <a:graphicFrameLocks noChangeAspect="1"/>
          </p:cNvGraphicFramePr>
          <p:nvPr>
            <p:extLst>
              <p:ext uri="{D42A27DB-BD31-4B8C-83A1-F6EECF244321}">
                <p14:modId xmlns:p14="http://schemas.microsoft.com/office/powerpoint/2010/main" val="282693126"/>
              </p:ext>
            </p:extLst>
          </p:nvPr>
        </p:nvGraphicFramePr>
        <p:xfrm>
          <a:off x="4893830" y="4482300"/>
          <a:ext cx="2520280" cy="1547633"/>
        </p:xfrm>
        <a:graphic>
          <a:graphicData uri="http://schemas.openxmlformats.org/presentationml/2006/ole">
            <mc:AlternateContent xmlns:mc="http://schemas.openxmlformats.org/markup-compatibility/2006">
              <mc:Choice xmlns:v="urn:schemas-microsoft-com:vml" Requires="v">
                <p:oleObj name="Image" r:id="rId3" imgW="5879160" imgH="4228560" progId="Photoshop.Image.13">
                  <p:embed/>
                </p:oleObj>
              </mc:Choice>
              <mc:Fallback>
                <p:oleObj name="Image" r:id="rId3" imgW="5879160" imgH="4228560" progId="Photoshop.Image.13">
                  <p:embed/>
                  <p:pic>
                    <p:nvPicPr>
                      <p:cNvPr id="9" name="Objekt 8"/>
                      <p:cNvPicPr/>
                      <p:nvPr/>
                    </p:nvPicPr>
                    <p:blipFill>
                      <a:blip r:embed="rId4"/>
                      <a:stretch>
                        <a:fillRect/>
                      </a:stretch>
                    </p:blipFill>
                    <p:spPr>
                      <a:xfrm>
                        <a:off x="4893830" y="4482300"/>
                        <a:ext cx="2520280" cy="1547633"/>
                      </a:xfrm>
                      <a:prstGeom prst="rect">
                        <a:avLst/>
                      </a:prstGeom>
                    </p:spPr>
                  </p:pic>
                </p:oleObj>
              </mc:Fallback>
            </mc:AlternateContent>
          </a:graphicData>
        </a:graphic>
      </p:graphicFrame>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951" y="1860876"/>
            <a:ext cx="970317" cy="1126640"/>
          </a:xfrm>
          <a:prstGeom prst="rect">
            <a:avLst/>
          </a:prstGeom>
        </p:spPr>
      </p:pic>
      <p:sp>
        <p:nvSpPr>
          <p:cNvPr id="14" name="Ned 13"/>
          <p:cNvSpPr/>
          <p:nvPr/>
        </p:nvSpPr>
        <p:spPr bwMode="auto">
          <a:xfrm>
            <a:off x="7524328" y="6093296"/>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4" name="Höger 3"/>
          <p:cNvSpPr/>
          <p:nvPr/>
        </p:nvSpPr>
        <p:spPr bwMode="auto">
          <a:xfrm>
            <a:off x="611560" y="328498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6180706"/>
            <a:ext cx="1368152" cy="2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2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3712" y="538616"/>
            <a:ext cx="8291264" cy="720080"/>
          </a:xfrm>
        </p:spPr>
        <p:txBody>
          <a:bodyPr/>
          <a:lstStyle/>
          <a:p>
            <a:r>
              <a:rPr lang="sv-SE" sz="3600" dirty="0"/>
              <a:t>BDT  ’markbädd på burk ’</a:t>
            </a:r>
            <a:br>
              <a:rPr lang="sv-SE" sz="1000" dirty="0"/>
            </a:br>
            <a:r>
              <a:rPr lang="sv-SE" sz="1800" dirty="0">
                <a:latin typeface="+mn-lt"/>
              </a:rPr>
              <a:t>Slamavskiljare på 0,9 m</a:t>
            </a:r>
            <a:r>
              <a:rPr lang="sv-SE" sz="1800" baseline="30000" dirty="0">
                <a:latin typeface="+mn-lt"/>
              </a:rPr>
              <a:t>3 </a:t>
            </a:r>
            <a:r>
              <a:rPr lang="sv-SE" sz="1800" dirty="0">
                <a:latin typeface="+mn-lt"/>
              </a:rPr>
              <a:t>som första steg!</a:t>
            </a:r>
          </a:p>
        </p:txBody>
      </p:sp>
      <p:sp>
        <p:nvSpPr>
          <p:cNvPr id="3" name="Platshållare för text 2"/>
          <p:cNvSpPr>
            <a:spLocks noGrp="1"/>
          </p:cNvSpPr>
          <p:nvPr>
            <p:ph type="body" idx="1"/>
          </p:nvPr>
        </p:nvSpPr>
        <p:spPr>
          <a:xfrm>
            <a:off x="349579" y="1710848"/>
            <a:ext cx="3610744" cy="2304256"/>
          </a:xfrm>
        </p:spPr>
        <p:txBody>
          <a:bodyPr anchor="t"/>
          <a:lstStyle/>
          <a:p>
            <a:endParaRPr lang="sv-SE" sz="1000" b="0" i="1" u="sng" dirty="0"/>
          </a:p>
          <a:p>
            <a:r>
              <a:rPr lang="sv-SE" sz="1000" b="0" i="1" u="sng" dirty="0"/>
              <a:t>FANN, Biobädd 5CE</a:t>
            </a:r>
          </a:p>
          <a:p>
            <a:r>
              <a:rPr lang="sv-SE" sz="1000" b="0" dirty="0"/>
              <a:t>2,4 x 1,2 x 1,2 - 2,2 m</a:t>
            </a:r>
          </a:p>
          <a:p>
            <a:r>
              <a:rPr lang="sv-SE" sz="1000" b="0" dirty="0"/>
              <a:t>1-7 personer</a:t>
            </a:r>
          </a:p>
          <a:p>
            <a:r>
              <a:rPr lang="sv-SE" sz="1000" b="0" dirty="0"/>
              <a:t>Eldriven fläkt</a:t>
            </a:r>
          </a:p>
        </p:txBody>
      </p:sp>
      <p:sp>
        <p:nvSpPr>
          <p:cNvPr id="5" name="Platshållare för text 4"/>
          <p:cNvSpPr>
            <a:spLocks noGrp="1"/>
          </p:cNvSpPr>
          <p:nvPr>
            <p:ph type="body" sz="quarter" idx="3"/>
          </p:nvPr>
        </p:nvSpPr>
        <p:spPr>
          <a:xfrm>
            <a:off x="6732240" y="620689"/>
            <a:ext cx="1914512" cy="2168194"/>
          </a:xfrm>
        </p:spPr>
        <p:txBody>
          <a:bodyPr anchor="t"/>
          <a:lstStyle/>
          <a:p>
            <a:r>
              <a:rPr lang="sv-SE" sz="1000" b="0" u="sng" dirty="0"/>
              <a:t>4evergreen</a:t>
            </a:r>
            <a:r>
              <a:rPr lang="sv-SE" sz="2000" b="0" u="sng" dirty="0"/>
              <a:t>, </a:t>
            </a:r>
            <a:r>
              <a:rPr lang="sv-SE" sz="1000" b="0" u="sng" dirty="0" err="1"/>
              <a:t>Biorock</a:t>
            </a:r>
            <a:endParaRPr lang="sv-SE" sz="1000" b="0" u="sng" dirty="0"/>
          </a:p>
          <a:p>
            <a:r>
              <a:rPr lang="sv-SE" sz="1000" b="0" dirty="0"/>
              <a:t>1,15 x 1,15 x 2,1 m</a:t>
            </a:r>
          </a:p>
          <a:p>
            <a:r>
              <a:rPr lang="sv-SE" sz="1000" b="0" dirty="0"/>
              <a:t>1-5 personer</a:t>
            </a:r>
          </a:p>
          <a:p>
            <a:r>
              <a:rPr lang="sv-SE" sz="1000" b="0" dirty="0"/>
              <a:t>Lättskött:  vid slamflykt lyfts locket och säcken plockas upp för renspolning</a:t>
            </a:r>
          </a:p>
          <a:p>
            <a:r>
              <a:rPr lang="sv-SE" sz="1000" b="0" dirty="0"/>
              <a:t>Passar i sluttningar</a:t>
            </a:r>
          </a:p>
          <a:p>
            <a:r>
              <a:rPr lang="sv-SE" sz="1000" b="0" dirty="0"/>
              <a:t>Utbytbart filter →behöver inte grävas om</a:t>
            </a:r>
          </a:p>
          <a:p>
            <a:endParaRPr lang="sv-SE" sz="1000" b="0" dirty="0"/>
          </a:p>
        </p:txBody>
      </p:sp>
      <p:sp>
        <p:nvSpPr>
          <p:cNvPr id="7" name="Platshållare för sidfot 6"/>
          <p:cNvSpPr>
            <a:spLocks noGrp="1"/>
          </p:cNvSpPr>
          <p:nvPr>
            <p:ph type="ftr" sz="quarter" idx="10"/>
          </p:nvPr>
        </p:nvSpPr>
        <p:spPr>
          <a:xfrm>
            <a:off x="539552" y="6539463"/>
            <a:ext cx="5766792" cy="303038"/>
          </a:xfrm>
        </p:spPr>
        <p:txBody>
          <a:bodyPr/>
          <a:lstStyle/>
          <a:p>
            <a:r>
              <a:rPr lang="sv-SE"/>
              <a:t>VA-rådgivning för enskilda och gemensamma anläggningar i Haninge- , Tyresö- och  Nynäshamns kommun</a:t>
            </a:r>
            <a:endParaRPr lang="sv-SE"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51803" y="2550760"/>
            <a:ext cx="2808312" cy="152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17084" y="2937028"/>
            <a:ext cx="3462998" cy="138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flipH="1">
            <a:off x="5580112" y="5936135"/>
            <a:ext cx="3168352" cy="584775"/>
          </a:xfrm>
          <a:prstGeom prst="rect">
            <a:avLst/>
          </a:prstGeom>
        </p:spPr>
        <p:txBody>
          <a:bodyPr wrap="square">
            <a:spAutoFit/>
          </a:bodyPr>
          <a:lstStyle/>
          <a:p>
            <a:pPr>
              <a:buNone/>
            </a:pPr>
            <a:r>
              <a:rPr lang="sv-SE" sz="1000" dirty="0"/>
              <a:t>           </a:t>
            </a:r>
          </a:p>
          <a:p>
            <a:pPr>
              <a:buNone/>
            </a:pPr>
            <a:r>
              <a:rPr lang="sv-SE" sz="1000" dirty="0"/>
              <a:t> Dessa produkter har fått tillstånd från SMOHF för ett hushåll, men det finns fler produkter på marknaden!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9" y="4075212"/>
            <a:ext cx="2419263" cy="204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417084" y="4612696"/>
            <a:ext cx="2160240" cy="1692771"/>
          </a:xfrm>
          <a:prstGeom prst="rect">
            <a:avLst/>
          </a:prstGeom>
          <a:noFill/>
        </p:spPr>
        <p:txBody>
          <a:bodyPr wrap="square" rtlCol="0">
            <a:spAutoFit/>
          </a:bodyPr>
          <a:lstStyle/>
          <a:p>
            <a:pPr>
              <a:buNone/>
            </a:pPr>
            <a:r>
              <a:rPr lang="sv-SE" sz="1000" u="sng" dirty="0"/>
              <a:t>4evergree</a:t>
            </a:r>
            <a:r>
              <a:rPr lang="sv-SE" sz="1000" i="1" u="sng" dirty="0"/>
              <a:t>n, </a:t>
            </a:r>
            <a:r>
              <a:rPr lang="sv-SE" sz="1000" u="sng" dirty="0"/>
              <a:t>BDT på burk</a:t>
            </a:r>
          </a:p>
          <a:p>
            <a:pPr>
              <a:buNone/>
            </a:pPr>
            <a:r>
              <a:rPr lang="sv-SE" sz="1000" dirty="0"/>
              <a:t>1,84x1,4x1,55-206 m</a:t>
            </a:r>
          </a:p>
          <a:p>
            <a:pPr>
              <a:buNone/>
            </a:pPr>
            <a:r>
              <a:rPr lang="sv-SE" sz="1000" dirty="0"/>
              <a:t>1-5 personer</a:t>
            </a:r>
          </a:p>
          <a:p>
            <a:pPr>
              <a:buNone/>
            </a:pPr>
            <a:r>
              <a:rPr lang="sv-SE" sz="1000" dirty="0"/>
              <a:t>Inbyggd slamavskiljare.</a:t>
            </a:r>
          </a:p>
          <a:p>
            <a:pPr>
              <a:buNone/>
            </a:pPr>
            <a:r>
              <a:rPr lang="sv-SE" sz="1000" dirty="0"/>
              <a:t>Utbytbart filter →behöver inte  grävas om</a:t>
            </a:r>
          </a:p>
          <a:p>
            <a:pPr>
              <a:buNone/>
            </a:pPr>
            <a:r>
              <a:rPr lang="sv-SE" sz="1000" dirty="0"/>
              <a:t>Passar i sluttningar </a:t>
            </a:r>
          </a:p>
          <a:p>
            <a:pPr>
              <a:buNone/>
            </a:pPr>
            <a:endParaRPr lang="sv-SE" sz="1000" dirty="0"/>
          </a:p>
          <a:p>
            <a:pPr>
              <a:buNone/>
            </a:pPr>
            <a:endParaRPr lang="sv-SE" sz="1000"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2037" y="4236802"/>
            <a:ext cx="2845489" cy="184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4456147" y="4207269"/>
            <a:ext cx="1567650" cy="1446550"/>
          </a:xfrm>
          <a:prstGeom prst="rect">
            <a:avLst/>
          </a:prstGeom>
        </p:spPr>
        <p:txBody>
          <a:bodyPr wrap="square">
            <a:spAutoFit/>
          </a:bodyPr>
          <a:lstStyle/>
          <a:p>
            <a:pPr>
              <a:buNone/>
            </a:pPr>
            <a:r>
              <a:rPr lang="sv-SE" sz="1000" u="sng" dirty="0" err="1"/>
              <a:t>Conclean</a:t>
            </a:r>
            <a:r>
              <a:rPr lang="sv-SE" sz="1000" u="sng"/>
              <a:t> kompakt</a:t>
            </a:r>
            <a:r>
              <a:rPr lang="sv-SE" sz="1000" i="1" u="sng"/>
              <a:t>,</a:t>
            </a:r>
            <a:r>
              <a:rPr lang="sv-SE" sz="1000" u="sng"/>
              <a:t>BDT </a:t>
            </a:r>
            <a:endParaRPr lang="sv-SE" sz="1000" u="sng" dirty="0"/>
          </a:p>
          <a:p>
            <a:pPr>
              <a:buNone/>
            </a:pPr>
            <a:r>
              <a:rPr lang="sv-SE" sz="1000" dirty="0"/>
              <a:t>2,26x1,22x,1,42 m</a:t>
            </a:r>
          </a:p>
          <a:p>
            <a:pPr>
              <a:buNone/>
            </a:pPr>
            <a:r>
              <a:rPr lang="sv-SE" sz="1000" dirty="0"/>
              <a:t>1-5 personer</a:t>
            </a:r>
          </a:p>
          <a:p>
            <a:pPr>
              <a:buNone/>
            </a:pPr>
            <a:r>
              <a:rPr lang="sv-SE" sz="1000" dirty="0"/>
              <a:t>Inbyggd slamavskiljare Utbytbart filter →behöver inte grävas om</a:t>
            </a:r>
          </a:p>
          <a:p>
            <a:pPr>
              <a:buNone/>
            </a:pPr>
            <a:r>
              <a:rPr lang="sv-SE" sz="1000" dirty="0"/>
              <a:t>Passar i sluttningar</a:t>
            </a:r>
          </a:p>
        </p:txBody>
      </p:sp>
      <p:sp>
        <p:nvSpPr>
          <p:cNvPr id="9" name="textruta 8"/>
          <p:cNvSpPr txBox="1"/>
          <p:nvPr/>
        </p:nvSpPr>
        <p:spPr>
          <a:xfrm>
            <a:off x="2338980" y="1453921"/>
            <a:ext cx="4094895" cy="1298817"/>
          </a:xfrm>
          <a:prstGeom prst="rect">
            <a:avLst/>
          </a:prstGeom>
          <a:noFill/>
        </p:spPr>
        <p:txBody>
          <a:bodyPr wrap="square" rtlCol="0">
            <a:spAutoFit/>
          </a:bodyPr>
          <a:lstStyle/>
          <a:p>
            <a:r>
              <a:rPr lang="sv-SE" sz="1400" dirty="0"/>
              <a:t>Kräver liten yta ofta inbyggd slamavskiljare</a:t>
            </a:r>
          </a:p>
          <a:p>
            <a:r>
              <a:rPr lang="sv-SE" sz="1400" dirty="0"/>
              <a:t>Regelbunden slamtömning</a:t>
            </a:r>
          </a:p>
          <a:p>
            <a:r>
              <a:rPr lang="sv-SE" sz="1400" dirty="0"/>
              <a:t>Luftning via självdrag</a:t>
            </a:r>
          </a:p>
          <a:p>
            <a:r>
              <a:rPr lang="sv-SE" sz="1400" dirty="0"/>
              <a:t>Minsta kapacitet visas, finns även med högre kapacitet</a:t>
            </a:r>
          </a:p>
        </p:txBody>
      </p:sp>
      <p:sp>
        <p:nvSpPr>
          <p:cNvPr id="10" name="Högerpil 9"/>
          <p:cNvSpPr/>
          <p:nvPr/>
        </p:nvSpPr>
        <p:spPr bwMode="auto">
          <a:xfrm>
            <a:off x="7596336" y="2100847"/>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12" name="Högerpil 11"/>
          <p:cNvSpPr/>
          <p:nvPr/>
        </p:nvSpPr>
        <p:spPr bwMode="auto">
          <a:xfrm>
            <a:off x="7668344" y="2545975"/>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
        <p:nvSpPr>
          <p:cNvPr id="14" name="Högerpil 13"/>
          <p:cNvSpPr/>
          <p:nvPr/>
        </p:nvSpPr>
        <p:spPr bwMode="auto">
          <a:xfrm>
            <a:off x="7740352" y="2100847"/>
            <a:ext cx="45719" cy="4571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160461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BDT-reningsverk</a:t>
            </a:r>
            <a:br>
              <a:rPr lang="sv-SE" dirty="0"/>
            </a:br>
            <a:endParaRPr lang="sv-SE" dirty="0"/>
          </a:p>
        </p:txBody>
      </p:sp>
      <p:sp>
        <p:nvSpPr>
          <p:cNvPr id="3" name="Platshållare för text 2"/>
          <p:cNvSpPr>
            <a:spLocks noGrp="1"/>
          </p:cNvSpPr>
          <p:nvPr>
            <p:ph type="body" idx="1"/>
          </p:nvPr>
        </p:nvSpPr>
        <p:spPr>
          <a:xfrm>
            <a:off x="395537" y="1941346"/>
            <a:ext cx="3093268" cy="1788129"/>
          </a:xfrm>
        </p:spPr>
        <p:txBody>
          <a:bodyPr/>
          <a:lstStyle/>
          <a:p>
            <a:endParaRPr lang="sv-SE" sz="1200" i="1" u="sng" dirty="0"/>
          </a:p>
          <a:p>
            <a:endParaRPr lang="sv-SE" sz="1400" kern="1200" dirty="0">
              <a:solidFill>
                <a:schemeClr val="tx2"/>
              </a:solidFill>
              <a:latin typeface="Arial" charset="0"/>
            </a:endParaRPr>
          </a:p>
          <a:p>
            <a:endParaRPr lang="sv-SE" sz="1400" kern="1200" dirty="0">
              <a:solidFill>
                <a:schemeClr val="tx2"/>
              </a:solidFill>
              <a:latin typeface="Arial" charset="0"/>
            </a:endParaRPr>
          </a:p>
          <a:p>
            <a:endParaRPr lang="sv-SE" sz="1400" kern="1200" dirty="0">
              <a:solidFill>
                <a:schemeClr val="tx2"/>
              </a:solidFill>
              <a:latin typeface="Arial" charset="0"/>
            </a:endParaRPr>
          </a:p>
          <a:p>
            <a:r>
              <a:rPr lang="sv-SE" sz="1000" b="0" u="sng" dirty="0"/>
              <a:t>Eco-box BDT</a:t>
            </a:r>
          </a:p>
          <a:p>
            <a:r>
              <a:rPr lang="sv-SE" sz="1000" b="0" dirty="0"/>
              <a:t>170x130 cm </a:t>
            </a:r>
          </a:p>
          <a:p>
            <a:r>
              <a:rPr lang="sv-SE" sz="1000" b="0" dirty="0"/>
              <a:t>1-4 </a:t>
            </a:r>
            <a:r>
              <a:rPr lang="sv-SE" sz="1000" b="0" kern="1200" dirty="0">
                <a:solidFill>
                  <a:schemeClr val="tx2"/>
                </a:solidFill>
              </a:rPr>
              <a:t>personer enl. test</a:t>
            </a:r>
          </a:p>
          <a:p>
            <a:r>
              <a:rPr lang="sv-SE" sz="1000" b="0" dirty="0"/>
              <a:t>Eldriven luftpump 400 kWh/år</a:t>
            </a:r>
          </a:p>
          <a:p>
            <a:r>
              <a:rPr lang="sv-SE" sz="1000" b="0" kern="1200" dirty="0">
                <a:solidFill>
                  <a:schemeClr val="tx2"/>
                </a:solidFill>
              </a:rPr>
              <a:t>Finns med högre kapacitet</a:t>
            </a:r>
            <a:r>
              <a:rPr lang="sv-SE" sz="1000" b="0" dirty="0"/>
              <a:t> </a:t>
            </a:r>
            <a:endParaRPr lang="sv-SE" sz="1000" b="0" kern="1200" dirty="0">
              <a:solidFill>
                <a:schemeClr val="tx2"/>
              </a:solidFill>
            </a:endParaRPr>
          </a:p>
          <a:p>
            <a:r>
              <a:rPr lang="sv-SE" sz="1000" b="0" dirty="0"/>
              <a:t>Efterpoleringsbädd med makadam 8-16 el. dagvattenkasseter krävs</a:t>
            </a:r>
          </a:p>
          <a:p>
            <a:endParaRPr lang="sv-SE" sz="1000" b="0" dirty="0"/>
          </a:p>
          <a:p>
            <a:endParaRPr lang="sv-SE" sz="1200" dirty="0"/>
          </a:p>
        </p:txBody>
      </p:sp>
      <p:sp>
        <p:nvSpPr>
          <p:cNvPr id="5" name="Platshållare för text 4"/>
          <p:cNvSpPr>
            <a:spLocks noGrp="1"/>
          </p:cNvSpPr>
          <p:nvPr>
            <p:ph type="body" sz="quarter" idx="3"/>
          </p:nvPr>
        </p:nvSpPr>
        <p:spPr>
          <a:xfrm>
            <a:off x="5508923" y="4712814"/>
            <a:ext cx="2664295" cy="1223698"/>
          </a:xfrm>
        </p:spPr>
        <p:txBody>
          <a:bodyPr/>
          <a:lstStyle/>
          <a:p>
            <a:r>
              <a:rPr lang="sv-SE" sz="1000" b="0" u="sng" dirty="0"/>
              <a:t>BAGA solo</a:t>
            </a:r>
          </a:p>
          <a:p>
            <a:r>
              <a:rPr lang="sv-SE" sz="1000" b="0" dirty="0"/>
              <a:t>200x175 cm</a:t>
            </a:r>
          </a:p>
          <a:p>
            <a:r>
              <a:rPr lang="sv-SE" sz="1000" b="0" dirty="0"/>
              <a:t>1-5 personer</a:t>
            </a:r>
          </a:p>
          <a:p>
            <a:r>
              <a:rPr lang="sv-SE" sz="1000" b="0" dirty="0"/>
              <a:t>Eldriven luftpump </a:t>
            </a:r>
          </a:p>
          <a:p>
            <a:r>
              <a:rPr lang="sv-SE" sz="1000" b="0" dirty="0"/>
              <a:t>330 kWh/år</a:t>
            </a:r>
          </a:p>
          <a:p>
            <a:endParaRPr lang="sv-SE" dirty="0"/>
          </a:p>
        </p:txBody>
      </p:sp>
      <p:sp>
        <p:nvSpPr>
          <p:cNvPr id="7" name="Platshållare för sidfot 6"/>
          <p:cNvSpPr>
            <a:spLocks noGrp="1"/>
          </p:cNvSpPr>
          <p:nvPr>
            <p:ph type="ftr" sz="quarter" idx="10"/>
          </p:nvPr>
        </p:nvSpPr>
        <p:spPr/>
        <p:txBody>
          <a:bodyPr/>
          <a:lstStyle/>
          <a:p>
            <a:r>
              <a:rPr lang="sv-SE"/>
              <a:t>VA-rådgivning för enskilda och gemensamma anläggningar i Haninge- , Tyresö- och  Nynäshamns kommun</a:t>
            </a:r>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7" y="3761328"/>
            <a:ext cx="2232247" cy="209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9"/>
          <p:cNvSpPr txBox="1"/>
          <p:nvPr/>
        </p:nvSpPr>
        <p:spPr>
          <a:xfrm>
            <a:off x="1702359" y="912812"/>
            <a:ext cx="5571290" cy="2234458"/>
          </a:xfrm>
          <a:prstGeom prst="rect">
            <a:avLst/>
          </a:prstGeom>
          <a:noFill/>
        </p:spPr>
        <p:txBody>
          <a:bodyPr wrap="square" rtlCol="0">
            <a:spAutoFit/>
          </a:bodyPr>
          <a:lstStyle/>
          <a:p>
            <a:pPr marL="285750" indent="-285750"/>
            <a:r>
              <a:rPr lang="sv-SE" sz="1200" dirty="0"/>
              <a:t>Kräver el</a:t>
            </a:r>
          </a:p>
          <a:p>
            <a:pPr marL="285750" indent="-285750"/>
            <a:r>
              <a:rPr lang="sv-SE" sz="1200" dirty="0"/>
              <a:t>Liten yta</a:t>
            </a:r>
          </a:p>
          <a:p>
            <a:pPr marL="285750" indent="-285750"/>
            <a:r>
              <a:rPr lang="sv-SE" sz="1200" dirty="0"/>
              <a:t>Inbyggd slamavskiljare</a:t>
            </a:r>
          </a:p>
          <a:p>
            <a:pPr marL="285750" indent="-285750"/>
            <a:r>
              <a:rPr lang="sv-SE" sz="1200" dirty="0"/>
              <a:t>Regelbunden slamtömning</a:t>
            </a:r>
          </a:p>
          <a:p>
            <a:pPr marL="285750" indent="-285750"/>
            <a:r>
              <a:rPr lang="sv-SE" sz="1200" dirty="0"/>
              <a:t>Utbytbart delar →behöver inte grävas om</a:t>
            </a:r>
          </a:p>
          <a:p>
            <a:r>
              <a:rPr lang="sv-SE" sz="1200" dirty="0"/>
              <a:t>     Luftning via pump,  ger en bättre funktion</a:t>
            </a:r>
          </a:p>
          <a:p>
            <a:endParaRPr lang="sv-SE" sz="1400" dirty="0"/>
          </a:p>
          <a:p>
            <a:endParaRPr lang="sv-SE" sz="1600" dirty="0"/>
          </a:p>
          <a:p>
            <a:endParaRPr lang="sv-SE" sz="1600" dirty="0"/>
          </a:p>
        </p:txBody>
      </p:sp>
      <p:pic>
        <p:nvPicPr>
          <p:cNvPr id="4" name="Bildobjekt 3"/>
          <p:cNvPicPr>
            <a:picLocks noChangeAspect="1"/>
          </p:cNvPicPr>
          <p:nvPr/>
        </p:nvPicPr>
        <p:blipFill>
          <a:blip r:embed="rId3"/>
          <a:stretch>
            <a:fillRect/>
          </a:stretch>
        </p:blipFill>
        <p:spPr>
          <a:xfrm>
            <a:off x="3054464" y="4384898"/>
            <a:ext cx="2174055" cy="1758678"/>
          </a:xfrm>
          <a:prstGeom prst="rect">
            <a:avLst/>
          </a:prstGeom>
        </p:spPr>
      </p:pic>
      <p:sp>
        <p:nvSpPr>
          <p:cNvPr id="14" name="Platshållare för text 2"/>
          <p:cNvSpPr txBox="1">
            <a:spLocks/>
          </p:cNvSpPr>
          <p:nvPr/>
        </p:nvSpPr>
        <p:spPr bwMode="auto">
          <a:xfrm>
            <a:off x="3387144" y="2521118"/>
            <a:ext cx="2088231" cy="136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defRPr>
            </a:lvl2pPr>
            <a:lvl3pPr marL="914400" indent="0" algn="l" rtl="0" eaLnBrk="1" fontAlgn="base" hangingPunct="1">
              <a:spcBef>
                <a:spcPct val="20000"/>
              </a:spcBef>
              <a:spcAft>
                <a:spcPct val="0"/>
              </a:spcAft>
              <a:buNone/>
              <a:defRPr sz="1800" b="1">
                <a:solidFill>
                  <a:schemeClr val="tx1"/>
                </a:solidFill>
                <a:latin typeface="+mn-lt"/>
              </a:defRPr>
            </a:lvl3pPr>
            <a:lvl4pPr marL="1371600" indent="0" algn="l" rtl="0" eaLnBrk="1" fontAlgn="base" hangingPunct="1">
              <a:spcBef>
                <a:spcPct val="20000"/>
              </a:spcBef>
              <a:spcAft>
                <a:spcPct val="0"/>
              </a:spcAft>
              <a:buNone/>
              <a:defRPr sz="1600" b="1">
                <a:solidFill>
                  <a:schemeClr val="tx1"/>
                </a:solidFill>
                <a:latin typeface="+mn-lt"/>
              </a:defRPr>
            </a:lvl4pPr>
            <a:lvl5pPr marL="1828800" indent="0" algn="l" rtl="0" eaLnBrk="1" fontAlgn="base" hangingPunct="1">
              <a:spcBef>
                <a:spcPct val="20000"/>
              </a:spcBef>
              <a:spcAft>
                <a:spcPct val="0"/>
              </a:spcAft>
              <a:buNone/>
              <a:defRPr sz="1600" b="1">
                <a:solidFill>
                  <a:schemeClr val="tx1"/>
                </a:solidFill>
                <a:latin typeface="+mn-lt"/>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endParaRPr lang="sv-SE" sz="1400" dirty="0">
              <a:solidFill>
                <a:schemeClr val="tx2"/>
              </a:solidFill>
              <a:latin typeface="Arial" charset="0"/>
            </a:endParaRPr>
          </a:p>
          <a:p>
            <a:r>
              <a:rPr lang="sv-SE" sz="1000" b="0" i="1" u="sng" kern="0" dirty="0"/>
              <a:t>Jets, </a:t>
            </a:r>
            <a:r>
              <a:rPr lang="sv-SE" sz="1000" b="0" i="1" u="sng" kern="0" dirty="0" err="1"/>
              <a:t>Ecomotive</a:t>
            </a:r>
            <a:r>
              <a:rPr lang="sv-SE" sz="1000" b="0" i="1" u="sng" kern="0" dirty="0"/>
              <a:t> A02</a:t>
            </a:r>
          </a:p>
          <a:p>
            <a:r>
              <a:rPr lang="sv-SE" sz="1000" b="0" kern="0" dirty="0"/>
              <a:t>180 x 150 cm, </a:t>
            </a:r>
          </a:p>
          <a:p>
            <a:r>
              <a:rPr lang="sv-SE" sz="1000" b="0" kern="0" dirty="0"/>
              <a:t>1-5 personer</a:t>
            </a:r>
          </a:p>
          <a:p>
            <a:r>
              <a:rPr lang="sv-SE" sz="1000" b="0" kern="0" dirty="0"/>
              <a:t>pump 17 kWh/år(nedgrävd)</a:t>
            </a:r>
          </a:p>
          <a:p>
            <a:r>
              <a:rPr lang="sv-SE" sz="1000" b="0" kern="0" dirty="0"/>
              <a:t> krossad klinker/sten</a:t>
            </a:r>
          </a:p>
          <a:p>
            <a:r>
              <a:rPr lang="sv-SE" sz="1000" b="0" kern="0" dirty="0"/>
              <a:t> 780 kg</a:t>
            </a:r>
          </a:p>
          <a:p>
            <a:r>
              <a:rPr lang="sv-SE" sz="1000" b="0" kern="0" dirty="0"/>
              <a:t>självförankringsbar</a:t>
            </a:r>
          </a:p>
          <a:p>
            <a:endParaRPr lang="sv-SE" sz="1000" b="0" kern="0" dirty="0"/>
          </a:p>
          <a:p>
            <a:r>
              <a:rPr lang="sv-SE" sz="1000" b="0" kern="0" dirty="0"/>
              <a:t>  </a:t>
            </a:r>
            <a:endParaRPr lang="sv-SE" sz="1800" i="1" kern="0" dirty="0"/>
          </a:p>
          <a:p>
            <a:endParaRPr lang="sv-SE" sz="1400" dirty="0">
              <a:solidFill>
                <a:schemeClr val="tx2"/>
              </a:solidFill>
              <a:latin typeface="Arial" charset="0"/>
            </a:endParaRPr>
          </a:p>
          <a:p>
            <a:endParaRPr lang="sv-SE" sz="1600" b="0" i="1" u="sng" kern="0" dirty="0">
              <a:latin typeface="Arial Narrow" panose="020B0606020202030204" pitchFamily="34" charset="0"/>
            </a:endParaRPr>
          </a:p>
          <a:p>
            <a:endParaRPr lang="sv-SE" sz="1400" dirty="0">
              <a:solidFill>
                <a:schemeClr val="tx2"/>
              </a:solidFill>
              <a:latin typeface="Arial" charset="0"/>
            </a:endParaRPr>
          </a:p>
          <a:p>
            <a:endParaRPr lang="sv-SE" sz="1400" dirty="0">
              <a:solidFill>
                <a:schemeClr val="tx2"/>
              </a:solidFill>
              <a:latin typeface="Arial" charset="0"/>
            </a:endParaRPr>
          </a:p>
        </p:txBody>
      </p:sp>
      <p:sp>
        <p:nvSpPr>
          <p:cNvPr id="11" name="textruta 10"/>
          <p:cNvSpPr txBox="1"/>
          <p:nvPr/>
        </p:nvSpPr>
        <p:spPr>
          <a:xfrm>
            <a:off x="5508104" y="5314421"/>
            <a:ext cx="3185542" cy="1195917"/>
          </a:xfrm>
          <a:prstGeom prst="rect">
            <a:avLst/>
          </a:prstGeom>
          <a:noFill/>
        </p:spPr>
        <p:txBody>
          <a:bodyPr wrap="square" rtlCol="0">
            <a:spAutoFit/>
          </a:bodyPr>
          <a:lstStyle/>
          <a:p>
            <a:endParaRPr lang="sv-SE" sz="3600" dirty="0"/>
          </a:p>
          <a:p>
            <a:pPr>
              <a:buNone/>
            </a:pPr>
            <a:r>
              <a:rPr lang="sv-SE" sz="1100" dirty="0"/>
              <a:t>Dessa produkter har fått tillstånd från SMOHF för ett hushåll, men det finns fler produkter på marknaden .</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8374" y="3299160"/>
            <a:ext cx="2107281" cy="24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Platshållare för text 4">
            <a:extLst>
              <a:ext uri="{FF2B5EF4-FFF2-40B4-BE49-F238E27FC236}">
                <a16:creationId xmlns:a16="http://schemas.microsoft.com/office/drawing/2014/main" id="{07698DEB-B493-5655-955E-E1ACE25EBC5D}"/>
              </a:ext>
            </a:extLst>
          </p:cNvPr>
          <p:cNvSpPr txBox="1">
            <a:spLocks/>
          </p:cNvSpPr>
          <p:nvPr/>
        </p:nvSpPr>
        <p:spPr bwMode="auto">
          <a:xfrm>
            <a:off x="6658374" y="613960"/>
            <a:ext cx="2664295" cy="122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defRPr>
            </a:lvl2pPr>
            <a:lvl3pPr marL="914400" indent="0" algn="l" rtl="0" eaLnBrk="1" fontAlgn="base" hangingPunct="1">
              <a:spcBef>
                <a:spcPct val="20000"/>
              </a:spcBef>
              <a:spcAft>
                <a:spcPct val="0"/>
              </a:spcAft>
              <a:buNone/>
              <a:defRPr sz="1800" b="1">
                <a:solidFill>
                  <a:schemeClr val="tx1"/>
                </a:solidFill>
                <a:latin typeface="+mn-lt"/>
              </a:defRPr>
            </a:lvl3pPr>
            <a:lvl4pPr marL="1371600" indent="0" algn="l" rtl="0" eaLnBrk="1" fontAlgn="base" hangingPunct="1">
              <a:spcBef>
                <a:spcPct val="20000"/>
              </a:spcBef>
              <a:spcAft>
                <a:spcPct val="0"/>
              </a:spcAft>
              <a:buNone/>
              <a:defRPr sz="1600" b="1">
                <a:solidFill>
                  <a:schemeClr val="tx1"/>
                </a:solidFill>
                <a:latin typeface="+mn-lt"/>
              </a:defRPr>
            </a:lvl4pPr>
            <a:lvl5pPr marL="1828800" indent="0" algn="l" rtl="0" eaLnBrk="1" fontAlgn="base" hangingPunct="1">
              <a:spcBef>
                <a:spcPct val="20000"/>
              </a:spcBef>
              <a:spcAft>
                <a:spcPct val="0"/>
              </a:spcAft>
              <a:buNone/>
              <a:defRPr sz="1600" b="1">
                <a:solidFill>
                  <a:schemeClr val="tx1"/>
                </a:solidFill>
                <a:latin typeface="+mn-lt"/>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r>
              <a:rPr lang="sv-SE" sz="1000" b="0" u="sng" kern="0" dirty="0"/>
              <a:t>Topas BDT 5</a:t>
            </a:r>
          </a:p>
          <a:p>
            <a:r>
              <a:rPr lang="sv-SE" sz="1000" b="0" kern="0" dirty="0"/>
              <a:t>123x131cm</a:t>
            </a:r>
          </a:p>
          <a:p>
            <a:r>
              <a:rPr lang="sv-SE" sz="1000" b="0" kern="0" dirty="0"/>
              <a:t>Inlopp 81 cm</a:t>
            </a:r>
          </a:p>
          <a:p>
            <a:r>
              <a:rPr lang="sv-SE" sz="1000" b="0" kern="0" dirty="0"/>
              <a:t>1-5 personer</a:t>
            </a:r>
          </a:p>
          <a:p>
            <a:r>
              <a:rPr lang="sv-SE" sz="1000" b="0" kern="0" dirty="0"/>
              <a:t>Energiförbrukning 255 kWh/år</a:t>
            </a:r>
          </a:p>
          <a:p>
            <a:endParaRPr lang="sv-SE" kern="0" dirty="0"/>
          </a:p>
        </p:txBody>
      </p:sp>
      <p:pic>
        <p:nvPicPr>
          <p:cNvPr id="20" name="Bildobjekt 19">
            <a:extLst>
              <a:ext uri="{FF2B5EF4-FFF2-40B4-BE49-F238E27FC236}">
                <a16:creationId xmlns:a16="http://schemas.microsoft.com/office/drawing/2014/main" id="{DE98FB35-D950-1142-D0C2-2F4E63FE57A9}"/>
              </a:ext>
            </a:extLst>
          </p:cNvPr>
          <p:cNvPicPr>
            <a:picLocks noChangeAspect="1"/>
          </p:cNvPicPr>
          <p:nvPr/>
        </p:nvPicPr>
        <p:blipFill>
          <a:blip r:embed="rId6"/>
          <a:stretch>
            <a:fillRect/>
          </a:stretch>
        </p:blipFill>
        <p:spPr>
          <a:xfrm>
            <a:off x="6480412" y="1629089"/>
            <a:ext cx="1677541" cy="1620352"/>
          </a:xfrm>
          <a:prstGeom prst="rect">
            <a:avLst/>
          </a:prstGeom>
        </p:spPr>
      </p:pic>
    </p:spTree>
    <p:extLst>
      <p:ext uri="{BB962C8B-B14F-4D97-AF65-F5344CB8AC3E}">
        <p14:creationId xmlns:p14="http://schemas.microsoft.com/office/powerpoint/2010/main" val="335608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08738"/>
            <a:ext cx="8229600" cy="616005"/>
          </a:xfrm>
        </p:spPr>
        <p:txBody>
          <a:bodyPr/>
          <a:lstStyle/>
          <a:p>
            <a:r>
              <a:rPr lang="sv-SE" dirty="0"/>
              <a:t>BDT-reningsverk</a:t>
            </a:r>
            <a:br>
              <a:rPr lang="sv-SE" dirty="0"/>
            </a:br>
            <a:endParaRPr lang="sv-SE" dirty="0"/>
          </a:p>
        </p:txBody>
      </p:sp>
      <p:sp>
        <p:nvSpPr>
          <p:cNvPr id="3" name="Platshållare för text 2"/>
          <p:cNvSpPr>
            <a:spLocks noGrp="1"/>
          </p:cNvSpPr>
          <p:nvPr>
            <p:ph type="body" idx="1"/>
          </p:nvPr>
        </p:nvSpPr>
        <p:spPr>
          <a:xfrm>
            <a:off x="485739" y="2980353"/>
            <a:ext cx="1800200" cy="1402425"/>
          </a:xfrm>
        </p:spPr>
        <p:txBody>
          <a:bodyPr/>
          <a:lstStyle/>
          <a:p>
            <a:endParaRPr lang="sv-SE" sz="1200" i="1" u="sng" dirty="0"/>
          </a:p>
          <a:p>
            <a:endParaRPr lang="sv-SE" sz="1000" b="0" dirty="0"/>
          </a:p>
          <a:p>
            <a:endParaRPr lang="sv-SE" sz="1200" b="0" u="sng" dirty="0"/>
          </a:p>
          <a:p>
            <a:endParaRPr lang="sv-SE" sz="1200" b="0" u="sng" dirty="0"/>
          </a:p>
          <a:p>
            <a:endParaRPr lang="sv-SE" sz="1200" b="0" u="sng" dirty="0"/>
          </a:p>
          <a:p>
            <a:endParaRPr lang="sv-SE" sz="1200" b="0" u="sng" dirty="0"/>
          </a:p>
          <a:p>
            <a:endParaRPr lang="sv-SE" sz="1200" b="0" u="sng" dirty="0"/>
          </a:p>
          <a:p>
            <a:r>
              <a:rPr lang="sv-SE" sz="1000" b="0" u="sng" dirty="0" err="1"/>
              <a:t>Vestelli</a:t>
            </a:r>
            <a:r>
              <a:rPr lang="sv-SE" sz="1000" b="0" u="sng" dirty="0"/>
              <a:t> bio 3</a:t>
            </a:r>
          </a:p>
          <a:p>
            <a:r>
              <a:rPr lang="sv-SE" sz="1000" b="0" dirty="0"/>
              <a:t>220x120 cm</a:t>
            </a:r>
          </a:p>
          <a:p>
            <a:r>
              <a:rPr lang="sv-SE" sz="1000" b="0" dirty="0"/>
              <a:t>1-6 personer</a:t>
            </a:r>
          </a:p>
          <a:p>
            <a:r>
              <a:rPr lang="sv-SE" sz="1000" b="0" dirty="0"/>
              <a:t>Luftpump 254 kWh/år</a:t>
            </a:r>
          </a:p>
          <a:p>
            <a:r>
              <a:rPr lang="sv-SE" sz="1000" b="0" dirty="0"/>
              <a:t>Plast/betong </a:t>
            </a:r>
          </a:p>
          <a:p>
            <a:r>
              <a:rPr lang="sv-SE" sz="1000" b="0" dirty="0"/>
              <a:t>1200 kg självförankringsbar</a:t>
            </a:r>
          </a:p>
          <a:p>
            <a:endParaRPr lang="sv-SE" sz="1200" b="0" dirty="0"/>
          </a:p>
        </p:txBody>
      </p:sp>
      <p:sp>
        <p:nvSpPr>
          <p:cNvPr id="5" name="Platshållare för text 4"/>
          <p:cNvSpPr>
            <a:spLocks noGrp="1"/>
          </p:cNvSpPr>
          <p:nvPr>
            <p:ph type="body" sz="quarter" idx="3"/>
          </p:nvPr>
        </p:nvSpPr>
        <p:spPr>
          <a:xfrm>
            <a:off x="4860032" y="1700808"/>
            <a:ext cx="4041775" cy="639762"/>
          </a:xfrm>
        </p:spPr>
        <p:txBody>
          <a:bodyPr/>
          <a:lstStyle/>
          <a:p>
            <a:endParaRPr lang="sv-SE" dirty="0"/>
          </a:p>
          <a:p>
            <a:endParaRPr lang="sv-SE" dirty="0"/>
          </a:p>
          <a:p>
            <a:endParaRPr lang="sv-SE" dirty="0"/>
          </a:p>
          <a:p>
            <a:endParaRPr lang="sv-SE" dirty="0"/>
          </a:p>
        </p:txBody>
      </p:sp>
      <p:sp>
        <p:nvSpPr>
          <p:cNvPr id="6" name="Platshållare för innehåll 5"/>
          <p:cNvSpPr>
            <a:spLocks noGrp="1"/>
          </p:cNvSpPr>
          <p:nvPr>
            <p:ph sz="quarter" idx="4"/>
          </p:nvPr>
        </p:nvSpPr>
        <p:spPr>
          <a:xfrm>
            <a:off x="7003993" y="1785214"/>
            <a:ext cx="1733786" cy="1657151"/>
          </a:xfrm>
        </p:spPr>
        <p:txBody>
          <a:bodyPr/>
          <a:lstStyle/>
          <a:p>
            <a:endParaRPr lang="sv-SE" sz="1000" dirty="0"/>
          </a:p>
          <a:p>
            <a:pPr marL="0" indent="0">
              <a:buNone/>
            </a:pPr>
            <a:endParaRPr lang="sv-SE" dirty="0"/>
          </a:p>
        </p:txBody>
      </p:sp>
      <p:sp>
        <p:nvSpPr>
          <p:cNvPr id="7" name="Platshållare för sidfot 6"/>
          <p:cNvSpPr>
            <a:spLocks noGrp="1"/>
          </p:cNvSpPr>
          <p:nvPr>
            <p:ph type="ftr" sz="quarter" idx="10"/>
          </p:nvPr>
        </p:nvSpPr>
        <p:spPr/>
        <p:txBody>
          <a:bodyPr/>
          <a:lstStyle/>
          <a:p>
            <a:r>
              <a:rPr lang="sv-SE"/>
              <a:t>VA-rådgivning för enskilda och gemensamma anläggningar i Haninge- , Tyresö- och  Nynäshamns kommun</a:t>
            </a:r>
          </a:p>
        </p:txBody>
      </p:sp>
      <p:sp>
        <p:nvSpPr>
          <p:cNvPr id="10" name="textruta 9"/>
          <p:cNvSpPr txBox="1"/>
          <p:nvPr/>
        </p:nvSpPr>
        <p:spPr>
          <a:xfrm>
            <a:off x="2577072" y="3426565"/>
            <a:ext cx="3047821" cy="1224951"/>
          </a:xfrm>
          <a:prstGeom prst="rect">
            <a:avLst/>
          </a:prstGeom>
          <a:noFill/>
        </p:spPr>
        <p:txBody>
          <a:bodyPr wrap="square" rtlCol="0">
            <a:spAutoFit/>
          </a:bodyPr>
          <a:lstStyle/>
          <a:p>
            <a:pPr>
              <a:buNone/>
            </a:pPr>
            <a:endParaRPr lang="sv-SE" sz="1600" dirty="0"/>
          </a:p>
          <a:p>
            <a:endParaRPr lang="sv-SE" sz="1600" dirty="0"/>
          </a:p>
          <a:p>
            <a:endParaRPr lang="sv-SE" sz="1600" dirty="0"/>
          </a:p>
          <a:p>
            <a:pPr>
              <a:buNone/>
            </a:pPr>
            <a:endParaRPr lang="sv-SE" sz="1600" dirty="0"/>
          </a:p>
        </p:txBody>
      </p:sp>
      <p:pic>
        <p:nvPicPr>
          <p:cNvPr id="12" name="Bildobjekt 11"/>
          <p:cNvPicPr>
            <a:picLocks noChangeAspect="1"/>
          </p:cNvPicPr>
          <p:nvPr/>
        </p:nvPicPr>
        <p:blipFill>
          <a:blip r:embed="rId2"/>
          <a:stretch>
            <a:fillRect/>
          </a:stretch>
        </p:blipFill>
        <p:spPr>
          <a:xfrm>
            <a:off x="547200" y="4231031"/>
            <a:ext cx="1037303" cy="1532735"/>
          </a:xfrm>
          <a:prstGeom prst="rect">
            <a:avLst/>
          </a:prstGeom>
        </p:spPr>
      </p:pic>
      <p:sp>
        <p:nvSpPr>
          <p:cNvPr id="11" name="textruta 10"/>
          <p:cNvSpPr txBox="1"/>
          <p:nvPr/>
        </p:nvSpPr>
        <p:spPr>
          <a:xfrm>
            <a:off x="5539423" y="5617657"/>
            <a:ext cx="3185542" cy="803297"/>
          </a:xfrm>
          <a:prstGeom prst="rect">
            <a:avLst/>
          </a:prstGeom>
          <a:noFill/>
        </p:spPr>
        <p:txBody>
          <a:bodyPr wrap="square" rtlCol="0">
            <a:spAutoFit/>
          </a:bodyPr>
          <a:lstStyle/>
          <a:p>
            <a:pPr>
              <a:buNone/>
            </a:pPr>
            <a:endParaRPr lang="sv-SE" sz="1100" dirty="0"/>
          </a:p>
          <a:p>
            <a:pPr>
              <a:buNone/>
            </a:pPr>
            <a:r>
              <a:rPr lang="sv-SE" sz="1100" dirty="0"/>
              <a:t>Dessa produkter har fått tillstånd från SMOHF för ett hushåll, men det finns fler produkter på marknaden .</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2699792" y="885852"/>
            <a:ext cx="5256584" cy="2117503"/>
          </a:xfrm>
          <a:prstGeom prst="rect">
            <a:avLst/>
          </a:prstGeom>
        </p:spPr>
        <p:txBody>
          <a:bodyPr wrap="square">
            <a:spAutoFit/>
          </a:bodyPr>
          <a:lstStyle/>
          <a:p>
            <a:pPr marL="285750" indent="-285750"/>
            <a:r>
              <a:rPr lang="sv-SE" sz="1400" dirty="0"/>
              <a:t>Kräver el</a:t>
            </a:r>
          </a:p>
          <a:p>
            <a:pPr marL="285750" indent="-285750"/>
            <a:r>
              <a:rPr lang="sv-SE" sz="1400" dirty="0"/>
              <a:t>Liten yta</a:t>
            </a:r>
          </a:p>
          <a:p>
            <a:pPr marL="285750" indent="-285750"/>
            <a:r>
              <a:rPr lang="sv-SE" sz="1400" dirty="0"/>
              <a:t>Inbyggd slamavskiljare</a:t>
            </a:r>
          </a:p>
          <a:p>
            <a:pPr marL="285750" indent="-285750"/>
            <a:r>
              <a:rPr lang="sv-SE" sz="1400" dirty="0"/>
              <a:t>Regelbunden slamtömning</a:t>
            </a:r>
          </a:p>
          <a:p>
            <a:pPr marL="285750" indent="-285750"/>
            <a:r>
              <a:rPr lang="sv-SE" sz="1400" dirty="0"/>
              <a:t>Utbytbart delar →behöver inte grävas om</a:t>
            </a:r>
          </a:p>
          <a:p>
            <a:r>
              <a:rPr lang="sv-SE" sz="1400" dirty="0"/>
              <a:t>     Luftning via pump, ger en bättre funktion</a:t>
            </a:r>
          </a:p>
          <a:p>
            <a:r>
              <a:rPr lang="sv-SE" sz="1400" dirty="0"/>
              <a:t>     Minsta kapacitet visas, finns även med högre kapacitet</a:t>
            </a:r>
          </a:p>
          <a:p>
            <a:endParaRPr lang="sv-SE" sz="1400" dirty="0"/>
          </a:p>
        </p:txBody>
      </p:sp>
      <p:pic>
        <p:nvPicPr>
          <p:cNvPr id="8" name="Bildobjekt 7"/>
          <p:cNvPicPr>
            <a:picLocks noChangeAspect="1"/>
          </p:cNvPicPr>
          <p:nvPr/>
        </p:nvPicPr>
        <p:blipFill>
          <a:blip r:embed="rId4"/>
          <a:stretch>
            <a:fillRect/>
          </a:stretch>
        </p:blipFill>
        <p:spPr>
          <a:xfrm>
            <a:off x="2876147" y="4012463"/>
            <a:ext cx="2271353" cy="1672703"/>
          </a:xfrm>
          <a:prstGeom prst="rect">
            <a:avLst/>
          </a:prstGeom>
        </p:spPr>
      </p:pic>
      <p:sp>
        <p:nvSpPr>
          <p:cNvPr id="13" name="Rektangel 12"/>
          <p:cNvSpPr/>
          <p:nvPr/>
        </p:nvSpPr>
        <p:spPr>
          <a:xfrm>
            <a:off x="2812430" y="2970203"/>
            <a:ext cx="3280514" cy="984885"/>
          </a:xfrm>
          <a:prstGeom prst="rect">
            <a:avLst/>
          </a:prstGeom>
        </p:spPr>
        <p:txBody>
          <a:bodyPr wrap="square">
            <a:spAutoFit/>
          </a:bodyPr>
          <a:lstStyle/>
          <a:p>
            <a:pPr>
              <a:buNone/>
            </a:pPr>
            <a:r>
              <a:rPr lang="sv-SE" sz="1000" u="sng" dirty="0" err="1"/>
              <a:t>Conclean</a:t>
            </a:r>
            <a:r>
              <a:rPr lang="sv-SE" sz="1000" u="sng" dirty="0"/>
              <a:t>, Grey2clean</a:t>
            </a:r>
          </a:p>
          <a:p>
            <a:pPr>
              <a:buNone/>
            </a:pPr>
            <a:r>
              <a:rPr lang="sv-SE" sz="1000" dirty="0"/>
              <a:t>245x210x105 cm ; 3 m3                                  </a:t>
            </a:r>
          </a:p>
          <a:p>
            <a:pPr>
              <a:buNone/>
            </a:pPr>
            <a:r>
              <a:rPr lang="sv-SE" sz="1000" dirty="0"/>
              <a:t>1-7 personer. Tillverkad i återvunnen plast</a:t>
            </a:r>
          </a:p>
          <a:p>
            <a:pPr>
              <a:buNone/>
            </a:pPr>
            <a:r>
              <a:rPr lang="sv-SE" sz="1000" dirty="0"/>
              <a:t>Luftpump ca 350 kWh/år</a:t>
            </a:r>
          </a:p>
          <a:p>
            <a:pPr>
              <a:buNone/>
            </a:pPr>
            <a:endParaRPr lang="sv-SE" sz="1000" dirty="0"/>
          </a:p>
        </p:txBody>
      </p:sp>
      <p:sp>
        <p:nvSpPr>
          <p:cNvPr id="16" name="textruta 15"/>
          <p:cNvSpPr txBox="1"/>
          <p:nvPr/>
        </p:nvSpPr>
        <p:spPr>
          <a:xfrm>
            <a:off x="6332487" y="2779983"/>
            <a:ext cx="1856598" cy="1169551"/>
          </a:xfrm>
          <a:prstGeom prst="rect">
            <a:avLst/>
          </a:prstGeom>
          <a:noFill/>
        </p:spPr>
        <p:txBody>
          <a:bodyPr wrap="none" rtlCol="0">
            <a:spAutoFit/>
          </a:bodyPr>
          <a:lstStyle/>
          <a:p>
            <a:pPr>
              <a:buNone/>
            </a:pPr>
            <a:r>
              <a:rPr lang="sv-SE" sz="1000" u="sng" dirty="0" err="1"/>
              <a:t>Biokube</a:t>
            </a:r>
            <a:r>
              <a:rPr lang="sv-SE" sz="1000" u="sng" dirty="0"/>
              <a:t> </a:t>
            </a:r>
            <a:r>
              <a:rPr lang="sv-SE" sz="1000" u="sng" dirty="0" err="1"/>
              <a:t>pluto</a:t>
            </a:r>
            <a:r>
              <a:rPr lang="sv-SE" sz="1000" u="sng" dirty="0"/>
              <a:t> BDT</a:t>
            </a:r>
          </a:p>
          <a:p>
            <a:pPr>
              <a:buNone/>
            </a:pPr>
            <a:r>
              <a:rPr lang="sv-SE" sz="1000" dirty="0"/>
              <a:t>85-120x167 cm, 1-6 personer</a:t>
            </a:r>
          </a:p>
          <a:p>
            <a:pPr>
              <a:buNone/>
            </a:pPr>
            <a:r>
              <a:rPr lang="sv-SE" sz="1000" dirty="0"/>
              <a:t>Två modeller;</a:t>
            </a:r>
          </a:p>
          <a:p>
            <a:pPr marL="171450" indent="-171450"/>
            <a:r>
              <a:rPr lang="sv-SE" sz="1000" dirty="0"/>
              <a:t>Djupt inlopp/högt uttag</a:t>
            </a:r>
          </a:p>
          <a:p>
            <a:pPr marL="171450" indent="-171450"/>
            <a:r>
              <a:rPr lang="sv-SE" sz="1000" dirty="0"/>
              <a:t>Självfall</a:t>
            </a:r>
          </a:p>
          <a:p>
            <a:pPr>
              <a:buNone/>
            </a:pPr>
            <a:endParaRPr lang="sv-SE" sz="1000" dirty="0"/>
          </a:p>
        </p:txBody>
      </p:sp>
      <p:pic>
        <p:nvPicPr>
          <p:cNvPr id="17" name="Bildobjekt 16"/>
          <p:cNvPicPr>
            <a:picLocks noChangeAspect="1"/>
          </p:cNvPicPr>
          <p:nvPr/>
        </p:nvPicPr>
        <p:blipFill>
          <a:blip r:embed="rId5"/>
          <a:stretch>
            <a:fillRect/>
          </a:stretch>
        </p:blipFill>
        <p:spPr>
          <a:xfrm>
            <a:off x="7260786" y="3972065"/>
            <a:ext cx="1194120" cy="1546987"/>
          </a:xfrm>
          <a:prstGeom prst="rect">
            <a:avLst/>
          </a:prstGeom>
        </p:spPr>
      </p:pic>
      <p:pic>
        <p:nvPicPr>
          <p:cNvPr id="18" name="Bildobjekt 17"/>
          <p:cNvPicPr>
            <a:picLocks noChangeAspect="1"/>
          </p:cNvPicPr>
          <p:nvPr/>
        </p:nvPicPr>
        <p:blipFill>
          <a:blip r:embed="rId6"/>
          <a:stretch>
            <a:fillRect/>
          </a:stretch>
        </p:blipFill>
        <p:spPr>
          <a:xfrm>
            <a:off x="5428795" y="3973735"/>
            <a:ext cx="1603962" cy="1575447"/>
          </a:xfrm>
          <a:prstGeom prst="rect">
            <a:avLst/>
          </a:prstGeom>
        </p:spPr>
      </p:pic>
      <p:pic>
        <p:nvPicPr>
          <p:cNvPr id="15" name="Bildobjekt 14">
            <a:extLst>
              <a:ext uri="{FF2B5EF4-FFF2-40B4-BE49-F238E27FC236}">
                <a16:creationId xmlns:a16="http://schemas.microsoft.com/office/drawing/2014/main" id="{74A43651-8DA0-89B1-A771-93AB364F2F08}"/>
              </a:ext>
            </a:extLst>
          </p:cNvPr>
          <p:cNvPicPr>
            <a:picLocks noChangeAspect="1"/>
          </p:cNvPicPr>
          <p:nvPr/>
        </p:nvPicPr>
        <p:blipFill>
          <a:blip r:embed="rId7"/>
          <a:stretch>
            <a:fillRect/>
          </a:stretch>
        </p:blipFill>
        <p:spPr>
          <a:xfrm>
            <a:off x="516327" y="1444680"/>
            <a:ext cx="1529396" cy="1487686"/>
          </a:xfrm>
          <a:prstGeom prst="rect">
            <a:avLst/>
          </a:prstGeom>
        </p:spPr>
      </p:pic>
      <p:sp>
        <p:nvSpPr>
          <p:cNvPr id="20" name="Platshållare för text 2">
            <a:extLst>
              <a:ext uri="{FF2B5EF4-FFF2-40B4-BE49-F238E27FC236}">
                <a16:creationId xmlns:a16="http://schemas.microsoft.com/office/drawing/2014/main" id="{5501CBDB-614B-77E3-B24B-7A16EAB5987F}"/>
              </a:ext>
            </a:extLst>
          </p:cNvPr>
          <p:cNvSpPr txBox="1">
            <a:spLocks/>
          </p:cNvSpPr>
          <p:nvPr/>
        </p:nvSpPr>
        <p:spPr bwMode="auto">
          <a:xfrm>
            <a:off x="485739" y="926462"/>
            <a:ext cx="1800200" cy="89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a:solidFill>
                  <a:schemeClr val="tx1"/>
                </a:solidFill>
                <a:latin typeface="+mn-lt"/>
                <a:ea typeface="+mn-ea"/>
                <a:cs typeface="+mn-cs"/>
              </a:defRPr>
            </a:lvl1pPr>
            <a:lvl2pPr marL="457200" indent="0" algn="l" rtl="0" eaLnBrk="1" fontAlgn="base" hangingPunct="1">
              <a:spcBef>
                <a:spcPct val="20000"/>
              </a:spcBef>
              <a:spcAft>
                <a:spcPct val="0"/>
              </a:spcAft>
              <a:buNone/>
              <a:defRPr sz="2000" b="1">
                <a:solidFill>
                  <a:schemeClr val="tx1"/>
                </a:solidFill>
                <a:latin typeface="+mn-lt"/>
              </a:defRPr>
            </a:lvl2pPr>
            <a:lvl3pPr marL="914400" indent="0" algn="l" rtl="0" eaLnBrk="1" fontAlgn="base" hangingPunct="1">
              <a:spcBef>
                <a:spcPct val="20000"/>
              </a:spcBef>
              <a:spcAft>
                <a:spcPct val="0"/>
              </a:spcAft>
              <a:buNone/>
              <a:defRPr sz="1800" b="1">
                <a:solidFill>
                  <a:schemeClr val="tx1"/>
                </a:solidFill>
                <a:latin typeface="+mn-lt"/>
              </a:defRPr>
            </a:lvl3pPr>
            <a:lvl4pPr marL="1371600" indent="0" algn="l" rtl="0" eaLnBrk="1" fontAlgn="base" hangingPunct="1">
              <a:spcBef>
                <a:spcPct val="20000"/>
              </a:spcBef>
              <a:spcAft>
                <a:spcPct val="0"/>
              </a:spcAft>
              <a:buNone/>
              <a:defRPr sz="1600" b="1">
                <a:solidFill>
                  <a:schemeClr val="tx1"/>
                </a:solidFill>
                <a:latin typeface="+mn-lt"/>
              </a:defRPr>
            </a:lvl4pPr>
            <a:lvl5pPr marL="1828800" indent="0" algn="l" rtl="0" eaLnBrk="1" fontAlgn="base" hangingPunct="1">
              <a:spcBef>
                <a:spcPct val="20000"/>
              </a:spcBef>
              <a:spcAft>
                <a:spcPct val="0"/>
              </a:spcAft>
              <a:buNone/>
              <a:defRPr sz="1600" b="1">
                <a:solidFill>
                  <a:schemeClr val="tx1"/>
                </a:solidFill>
                <a:latin typeface="+mn-lt"/>
              </a:defRPr>
            </a:lvl5pPr>
            <a:lvl6pPr marL="2286000" indent="0" algn="l" rtl="0" eaLnBrk="1" fontAlgn="base" hangingPunct="1">
              <a:spcBef>
                <a:spcPct val="20000"/>
              </a:spcBef>
              <a:spcAft>
                <a:spcPct val="0"/>
              </a:spcAft>
              <a:buNone/>
              <a:defRPr sz="1600" b="1">
                <a:solidFill>
                  <a:schemeClr val="tx1"/>
                </a:solidFill>
                <a:latin typeface="+mn-lt"/>
              </a:defRPr>
            </a:lvl6pPr>
            <a:lvl7pPr marL="2743200" indent="0" algn="l" rtl="0" eaLnBrk="1" fontAlgn="base" hangingPunct="1">
              <a:spcBef>
                <a:spcPct val="20000"/>
              </a:spcBef>
              <a:spcAft>
                <a:spcPct val="0"/>
              </a:spcAft>
              <a:buNone/>
              <a:defRPr sz="1600" b="1">
                <a:solidFill>
                  <a:schemeClr val="tx1"/>
                </a:solidFill>
                <a:latin typeface="+mn-lt"/>
              </a:defRPr>
            </a:lvl7pPr>
            <a:lvl8pPr marL="3200400" indent="0" algn="l" rtl="0" eaLnBrk="1" fontAlgn="base" hangingPunct="1">
              <a:spcBef>
                <a:spcPct val="20000"/>
              </a:spcBef>
              <a:spcAft>
                <a:spcPct val="0"/>
              </a:spcAft>
              <a:buNone/>
              <a:defRPr sz="1600" b="1">
                <a:solidFill>
                  <a:schemeClr val="tx1"/>
                </a:solidFill>
                <a:latin typeface="+mn-lt"/>
              </a:defRPr>
            </a:lvl8pPr>
            <a:lvl9pPr marL="3657600" indent="0" algn="l" rtl="0" eaLnBrk="1" fontAlgn="base" hangingPunct="1">
              <a:spcBef>
                <a:spcPct val="20000"/>
              </a:spcBef>
              <a:spcAft>
                <a:spcPct val="0"/>
              </a:spcAft>
              <a:buNone/>
              <a:defRPr sz="1600" b="1">
                <a:solidFill>
                  <a:schemeClr val="tx1"/>
                </a:solidFill>
                <a:latin typeface="+mn-lt"/>
              </a:defRPr>
            </a:lvl9pPr>
          </a:lstStyle>
          <a:p>
            <a:endParaRPr lang="sv-SE" sz="1200" i="1" u="sng" kern="0" dirty="0"/>
          </a:p>
          <a:p>
            <a:endParaRPr lang="sv-SE" sz="1000" b="0" kern="0" dirty="0"/>
          </a:p>
          <a:p>
            <a:endParaRPr lang="sv-SE" sz="1200" b="0" u="sng" kern="0" dirty="0"/>
          </a:p>
          <a:p>
            <a:endParaRPr lang="sv-SE" sz="1200" b="0" u="sng" kern="0" dirty="0"/>
          </a:p>
          <a:p>
            <a:endParaRPr lang="sv-SE" sz="1200" b="0" u="sng" kern="0" dirty="0"/>
          </a:p>
          <a:p>
            <a:endParaRPr lang="sv-SE" sz="1200" b="0" u="sng" kern="0" dirty="0"/>
          </a:p>
          <a:p>
            <a:endParaRPr lang="sv-SE" sz="1200" b="0" u="sng" kern="0" dirty="0"/>
          </a:p>
          <a:p>
            <a:endParaRPr lang="sv-SE" sz="1000" b="0" u="sng" kern="0" dirty="0"/>
          </a:p>
          <a:p>
            <a:r>
              <a:rPr lang="sv-SE" sz="1000" b="0" u="sng" kern="0" dirty="0" err="1"/>
              <a:t>Vestelli</a:t>
            </a:r>
            <a:r>
              <a:rPr lang="sv-SE" sz="1000" b="0" u="sng" kern="0" dirty="0"/>
              <a:t> hybrid</a:t>
            </a:r>
          </a:p>
          <a:p>
            <a:r>
              <a:rPr lang="sv-SE" sz="1000" b="0" kern="0" dirty="0"/>
              <a:t> 240x170x183 cm</a:t>
            </a:r>
          </a:p>
          <a:p>
            <a:r>
              <a:rPr lang="sv-SE" sz="1000" b="0" kern="0" dirty="0"/>
              <a:t>Inlopp 85 cm</a:t>
            </a:r>
          </a:p>
          <a:p>
            <a:r>
              <a:rPr lang="sv-SE" sz="1000" b="0" kern="0" dirty="0"/>
              <a:t>1-10 personer</a:t>
            </a:r>
          </a:p>
          <a:p>
            <a:r>
              <a:rPr lang="sv-SE" sz="1000" b="0" kern="0" dirty="0"/>
              <a:t>Luftpump 254 kWh/år</a:t>
            </a:r>
          </a:p>
          <a:p>
            <a:endParaRPr lang="sv-SE" sz="1200" b="0" kern="0" dirty="0"/>
          </a:p>
        </p:txBody>
      </p:sp>
    </p:spTree>
    <p:extLst>
      <p:ext uri="{BB962C8B-B14F-4D97-AF65-F5344CB8AC3E}">
        <p14:creationId xmlns:p14="http://schemas.microsoft.com/office/powerpoint/2010/main" val="312441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08738"/>
            <a:ext cx="8229600" cy="616005"/>
          </a:xfrm>
        </p:spPr>
        <p:txBody>
          <a:bodyPr/>
          <a:lstStyle/>
          <a:p>
            <a:r>
              <a:rPr lang="sv-SE" dirty="0"/>
              <a:t>BDT-reningsverk</a:t>
            </a:r>
            <a:br>
              <a:rPr lang="sv-SE" dirty="0"/>
            </a:br>
            <a:endParaRPr lang="sv-SE" dirty="0"/>
          </a:p>
        </p:txBody>
      </p:sp>
      <p:sp>
        <p:nvSpPr>
          <p:cNvPr id="3" name="Platshållare för text 2"/>
          <p:cNvSpPr>
            <a:spLocks noGrp="1"/>
          </p:cNvSpPr>
          <p:nvPr>
            <p:ph type="body" idx="1"/>
          </p:nvPr>
        </p:nvSpPr>
        <p:spPr>
          <a:xfrm>
            <a:off x="645644" y="2205457"/>
            <a:ext cx="2054148" cy="1402425"/>
          </a:xfrm>
        </p:spPr>
        <p:txBody>
          <a:bodyPr/>
          <a:lstStyle/>
          <a:p>
            <a:endParaRPr lang="sv-SE" sz="1200" i="1" u="sng" dirty="0"/>
          </a:p>
          <a:p>
            <a:endParaRPr lang="sv-SE" sz="1000" b="0" dirty="0"/>
          </a:p>
          <a:p>
            <a:endParaRPr lang="sv-SE" sz="1200" b="0" u="sng" dirty="0"/>
          </a:p>
          <a:p>
            <a:endParaRPr lang="sv-SE" sz="1200" b="0" u="sng" dirty="0"/>
          </a:p>
          <a:p>
            <a:endParaRPr lang="sv-SE" sz="1200" b="0" u="sng" dirty="0"/>
          </a:p>
          <a:p>
            <a:endParaRPr lang="sv-SE" sz="1200" b="0" u="sng" dirty="0"/>
          </a:p>
          <a:p>
            <a:endParaRPr lang="sv-SE" sz="1200" b="0" u="sng" dirty="0"/>
          </a:p>
          <a:p>
            <a:r>
              <a:rPr lang="sv-SE" sz="1000" b="0" u="sng" dirty="0"/>
              <a:t>FANN Grey –BDT </a:t>
            </a:r>
          </a:p>
          <a:p>
            <a:r>
              <a:rPr lang="sv-SE" sz="1000" b="0" dirty="0"/>
              <a:t> </a:t>
            </a:r>
            <a:r>
              <a:rPr kumimoji="0" lang="sv-SE" sz="1000" b="0" i="0" u="none" strike="noStrike" kern="1200" cap="none" spc="0" normalizeH="0" baseline="0" noProof="0" dirty="0">
                <a:ln>
                  <a:noFill/>
                </a:ln>
                <a:solidFill>
                  <a:srgbClr val="000000"/>
                </a:solidFill>
                <a:effectLst/>
                <a:uLnTx/>
                <a:uFillTx/>
                <a:latin typeface="Arial" charset="0"/>
                <a:ea typeface="+mn-ea"/>
                <a:cs typeface="+mn-cs"/>
              </a:rPr>
              <a:t>200x210175x118 cm</a:t>
            </a:r>
            <a:endParaRPr lang="sv-SE" sz="1000" b="0" dirty="0"/>
          </a:p>
          <a:p>
            <a:r>
              <a:rPr lang="sv-SE" sz="1000" b="0" dirty="0"/>
              <a:t>1-7,5 personer</a:t>
            </a:r>
          </a:p>
          <a:p>
            <a:r>
              <a:rPr lang="sv-SE" sz="1000" b="0" dirty="0"/>
              <a:t>Luftpump 350 kWh/år</a:t>
            </a:r>
          </a:p>
          <a:p>
            <a:endParaRPr lang="sv-SE" sz="1000" b="0" dirty="0"/>
          </a:p>
          <a:p>
            <a:endParaRPr lang="sv-SE" sz="1200" b="0" dirty="0"/>
          </a:p>
        </p:txBody>
      </p:sp>
      <p:sp>
        <p:nvSpPr>
          <p:cNvPr id="5" name="Platshållare för text 4"/>
          <p:cNvSpPr>
            <a:spLocks noGrp="1"/>
          </p:cNvSpPr>
          <p:nvPr>
            <p:ph type="body" sz="quarter" idx="3"/>
          </p:nvPr>
        </p:nvSpPr>
        <p:spPr>
          <a:xfrm>
            <a:off x="4860032" y="1700808"/>
            <a:ext cx="4041775" cy="639762"/>
          </a:xfrm>
        </p:spPr>
        <p:txBody>
          <a:bodyPr/>
          <a:lstStyle/>
          <a:p>
            <a:endParaRPr lang="sv-SE" dirty="0"/>
          </a:p>
          <a:p>
            <a:endParaRPr lang="sv-SE" dirty="0"/>
          </a:p>
          <a:p>
            <a:endParaRPr lang="sv-SE" dirty="0"/>
          </a:p>
          <a:p>
            <a:endParaRPr lang="sv-SE" dirty="0"/>
          </a:p>
        </p:txBody>
      </p:sp>
      <p:sp>
        <p:nvSpPr>
          <p:cNvPr id="6" name="Platshållare för innehåll 5"/>
          <p:cNvSpPr>
            <a:spLocks noGrp="1"/>
          </p:cNvSpPr>
          <p:nvPr>
            <p:ph sz="quarter" idx="4"/>
          </p:nvPr>
        </p:nvSpPr>
        <p:spPr>
          <a:xfrm>
            <a:off x="7003993" y="1785214"/>
            <a:ext cx="1733786" cy="1657151"/>
          </a:xfrm>
        </p:spPr>
        <p:txBody>
          <a:bodyPr/>
          <a:lstStyle/>
          <a:p>
            <a:endParaRPr lang="sv-SE" sz="1000" dirty="0"/>
          </a:p>
          <a:p>
            <a:pPr marL="0" indent="0">
              <a:buNone/>
            </a:pPr>
            <a:endParaRPr lang="sv-SE" dirty="0"/>
          </a:p>
        </p:txBody>
      </p:sp>
      <p:sp>
        <p:nvSpPr>
          <p:cNvPr id="7" name="Platshållare för sidfot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Arial"/>
                <a:ea typeface="+mn-ea"/>
                <a:cs typeface="+mn-cs"/>
              </a:rPr>
              <a:t>VA-rådgivning för enskilda och gemensamma anläggningar i Haninge- , Tyresö- och  Nynäshamns kommun</a:t>
            </a:r>
          </a:p>
        </p:txBody>
      </p:sp>
      <p:sp>
        <p:nvSpPr>
          <p:cNvPr id="10" name="textruta 9"/>
          <p:cNvSpPr txBox="1"/>
          <p:nvPr/>
        </p:nvSpPr>
        <p:spPr>
          <a:xfrm>
            <a:off x="2577072" y="3426565"/>
            <a:ext cx="3047821" cy="122495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sv-SE"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sv-SE"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sv-SE"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sv-SE"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ruta 10"/>
          <p:cNvSpPr txBox="1"/>
          <p:nvPr/>
        </p:nvSpPr>
        <p:spPr>
          <a:xfrm>
            <a:off x="5539423" y="5617657"/>
            <a:ext cx="3185542" cy="8032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sv-SE" sz="11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charset="0"/>
                <a:ea typeface="+mn-ea"/>
                <a:cs typeface="+mn-cs"/>
              </a:rPr>
              <a:t>Dessa produkter har fått tillstånd från SMOHF för ett hushåll, men det finns fler produkter på marknaden .</a:t>
            </a: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2699792" y="885852"/>
            <a:ext cx="5256584" cy="2117503"/>
          </a:xfrm>
          <a:prstGeom prst="rect">
            <a:avLst/>
          </a:prstGeom>
        </p:spPr>
        <p:txBody>
          <a:bodyPr wrap="square">
            <a:spAutoFit/>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Kräver el</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Liten yta</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Inbyggd slamavskiljare</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Regelbunden slamtömning</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Utbytbart delar →behöver inte grävas om</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     Luftning via pump, ger en bättre funktion</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a:ln>
                  <a:noFill/>
                </a:ln>
                <a:solidFill>
                  <a:srgbClr val="000000"/>
                </a:solidFill>
                <a:effectLst/>
                <a:uLnTx/>
                <a:uFillTx/>
                <a:latin typeface="Arial" charset="0"/>
                <a:ea typeface="+mn-ea"/>
                <a:cs typeface="+mn-cs"/>
              </a:rPr>
              <a:t>     Minsta kapacitet visas, finns även med högre kapacitet</a:t>
            </a:r>
          </a:p>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sv-SE"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 name="Bildobjekt 8">
            <a:extLst>
              <a:ext uri="{FF2B5EF4-FFF2-40B4-BE49-F238E27FC236}">
                <a16:creationId xmlns:a16="http://schemas.microsoft.com/office/drawing/2014/main" id="{A7E41CAF-E736-B82D-6193-0605D183073B}"/>
              </a:ext>
            </a:extLst>
          </p:cNvPr>
          <p:cNvPicPr>
            <a:picLocks noChangeAspect="1"/>
          </p:cNvPicPr>
          <p:nvPr/>
        </p:nvPicPr>
        <p:blipFill>
          <a:blip r:embed="rId3"/>
          <a:stretch>
            <a:fillRect/>
          </a:stretch>
        </p:blipFill>
        <p:spPr>
          <a:xfrm>
            <a:off x="443459" y="4081670"/>
            <a:ext cx="2204571" cy="1363310"/>
          </a:xfrm>
          <a:prstGeom prst="rect">
            <a:avLst/>
          </a:prstGeom>
        </p:spPr>
      </p:pic>
    </p:spTree>
    <p:extLst>
      <p:ext uri="{BB962C8B-B14F-4D97-AF65-F5344CB8AC3E}">
        <p14:creationId xmlns:p14="http://schemas.microsoft.com/office/powerpoint/2010/main" val="154347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3400" y="332655"/>
            <a:ext cx="8147248" cy="1080121"/>
          </a:xfrm>
        </p:spPr>
        <p:txBody>
          <a:bodyPr anchor="ctr"/>
          <a:lstStyle/>
          <a:p>
            <a:r>
              <a:rPr lang="sv-SE" sz="3600" dirty="0"/>
              <a:t>		</a:t>
            </a:r>
            <a:br>
              <a:rPr lang="sv-SE" sz="3600" dirty="0"/>
            </a:br>
            <a:r>
              <a:rPr lang="sv-SE" sz="3600" dirty="0"/>
              <a:t>BDT –”filterbox” </a:t>
            </a:r>
            <a:br>
              <a:rPr lang="sv-SE" sz="3600" dirty="0"/>
            </a:br>
            <a:endParaRPr lang="sv-SE" sz="3600" dirty="0"/>
          </a:p>
        </p:txBody>
      </p:sp>
      <p:sp>
        <p:nvSpPr>
          <p:cNvPr id="5" name="Platshållare för text 4"/>
          <p:cNvSpPr>
            <a:spLocks noGrp="1"/>
          </p:cNvSpPr>
          <p:nvPr>
            <p:ph type="body" sz="quarter" idx="3"/>
          </p:nvPr>
        </p:nvSpPr>
        <p:spPr>
          <a:xfrm>
            <a:off x="845110" y="1411965"/>
            <a:ext cx="2952329" cy="4190021"/>
          </a:xfrm>
        </p:spPr>
        <p:txBody>
          <a:bodyPr anchor="t"/>
          <a:lstStyle/>
          <a:p>
            <a:endParaRPr lang="sv-SE" sz="1600" b="0" i="1" u="sng" dirty="0"/>
          </a:p>
          <a:p>
            <a:endParaRPr lang="sv-SE" sz="1000" b="0" i="1" dirty="0"/>
          </a:p>
          <a:p>
            <a:r>
              <a:rPr lang="sv-SE" sz="1000" b="0" i="1" dirty="0"/>
              <a:t>         </a:t>
            </a:r>
            <a:r>
              <a:rPr lang="sv-SE" sz="1000" b="0" i="1" u="sng" dirty="0" err="1"/>
              <a:t>Ecomatic</a:t>
            </a:r>
            <a:r>
              <a:rPr lang="sv-SE" sz="1000" b="0" i="1" u="sng" dirty="0"/>
              <a:t> </a:t>
            </a:r>
            <a:r>
              <a:rPr lang="sv-SE" sz="1000" b="0" i="1" u="sng" dirty="0" err="1"/>
              <a:t>Willa</a:t>
            </a:r>
            <a:r>
              <a:rPr lang="sv-SE" sz="1000" b="0" i="1" u="sng" dirty="0"/>
              <a:t> </a:t>
            </a:r>
          </a:p>
          <a:p>
            <a:r>
              <a:rPr lang="sv-SE" sz="1000" b="0" dirty="0"/>
              <a:t>         60 x 123 cm, 45 kg</a:t>
            </a:r>
          </a:p>
          <a:p>
            <a:r>
              <a:rPr lang="sv-SE" sz="1000" b="0" dirty="0"/>
              <a:t>         1-5 personer</a:t>
            </a:r>
          </a:p>
          <a:p>
            <a:r>
              <a:rPr lang="sv-SE" sz="1000" b="0" dirty="0"/>
              <a:t>         Filterbyte årligen,</a:t>
            </a:r>
          </a:p>
          <a:p>
            <a:r>
              <a:rPr lang="sv-SE" sz="1000" b="0" dirty="0"/>
              <a:t>         Ingen fosforfälla vid BDT-vatten</a:t>
            </a:r>
          </a:p>
          <a:p>
            <a:r>
              <a:rPr lang="sv-SE" sz="1000" b="0" dirty="0"/>
              <a:t>         </a:t>
            </a:r>
            <a:r>
              <a:rPr lang="sv-SE" sz="1000" dirty="0"/>
              <a:t>Endast fritidsboende </a:t>
            </a:r>
          </a:p>
          <a:p>
            <a:r>
              <a:rPr lang="sv-SE" sz="1600" b="0" dirty="0">
                <a:latin typeface="Arial Narrow" panose="020B0606020202030204" pitchFamily="34" charset="0"/>
              </a:rPr>
              <a:t>          </a:t>
            </a:r>
          </a:p>
          <a:p>
            <a:endParaRPr lang="sv-SE" sz="1800" b="0" dirty="0"/>
          </a:p>
          <a:p>
            <a:endParaRPr lang="sv-SE" sz="2000" b="0" dirty="0"/>
          </a:p>
          <a:p>
            <a:endParaRPr lang="sv-SE" sz="1600" b="0" i="1" dirty="0">
              <a:latin typeface="Arial Narrow" panose="020B0606020202030204" pitchFamily="34" charset="0"/>
            </a:endParaRPr>
          </a:p>
          <a:p>
            <a:endParaRPr lang="sv-SE" sz="1600" b="0" i="1" dirty="0"/>
          </a:p>
          <a:p>
            <a:endParaRPr lang="sv-SE" sz="1600" b="0" dirty="0"/>
          </a:p>
          <a:p>
            <a:endParaRPr lang="sv-SE" sz="1600" b="0" dirty="0"/>
          </a:p>
          <a:p>
            <a:endParaRPr lang="sv-SE" sz="1600" b="0" dirty="0"/>
          </a:p>
          <a:p>
            <a:endParaRPr lang="sv-SE" sz="1000" i="1" u="sng" dirty="0"/>
          </a:p>
          <a:p>
            <a:endParaRPr lang="sv-SE" sz="2000" b="0" dirty="0"/>
          </a:p>
        </p:txBody>
      </p:sp>
      <p:sp>
        <p:nvSpPr>
          <p:cNvPr id="7" name="Platshållare för sidfot 6"/>
          <p:cNvSpPr>
            <a:spLocks noGrp="1"/>
          </p:cNvSpPr>
          <p:nvPr>
            <p:ph type="ftr" sz="quarter" idx="10"/>
          </p:nvPr>
        </p:nvSpPr>
        <p:spPr>
          <a:xfrm>
            <a:off x="533400" y="6510338"/>
            <a:ext cx="4974704" cy="228600"/>
          </a:xfrm>
        </p:spPr>
        <p:txBody>
          <a:bodyPr/>
          <a:lstStyle/>
          <a:p>
            <a:r>
              <a:rPr lang="sv-SE"/>
              <a:t>VA-rådgivning för enskilda och gemensamma anläggningar i Haninge- , Tyresö- och  Nynäshamns kommun</a:t>
            </a:r>
            <a:endParaRPr lang="sv-SE"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26924" y="3298095"/>
            <a:ext cx="1544876" cy="241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5854687" y="5994182"/>
            <a:ext cx="2880320" cy="553998"/>
          </a:xfrm>
          <a:prstGeom prst="rect">
            <a:avLst/>
          </a:prstGeom>
          <a:noFill/>
        </p:spPr>
        <p:txBody>
          <a:bodyPr wrap="square" rtlCol="0">
            <a:spAutoFit/>
          </a:bodyPr>
          <a:lstStyle/>
          <a:p>
            <a:pPr>
              <a:buNone/>
            </a:pPr>
            <a:r>
              <a:rPr lang="sv-SE" sz="1000" dirty="0"/>
              <a:t>Dessa produkter har fått tillstånd från SMOHF för ett hushåll, men det finns fler produkter på marknaden!</a:t>
            </a:r>
          </a:p>
        </p:txBody>
      </p:sp>
      <p:sp>
        <p:nvSpPr>
          <p:cNvPr id="6" name="textruta 5"/>
          <p:cNvSpPr txBox="1"/>
          <p:nvPr/>
        </p:nvSpPr>
        <p:spPr>
          <a:xfrm>
            <a:off x="6106585" y="1779186"/>
            <a:ext cx="2520280" cy="246221"/>
          </a:xfrm>
          <a:prstGeom prst="rect">
            <a:avLst/>
          </a:prstGeom>
          <a:noFill/>
        </p:spPr>
        <p:txBody>
          <a:bodyPr wrap="square" rtlCol="0">
            <a:spAutoFit/>
          </a:bodyPr>
          <a:lstStyle/>
          <a:p>
            <a:pPr>
              <a:buNone/>
            </a:pPr>
            <a:r>
              <a:rPr lang="sv-SE" sz="1000" i="1" dirty="0"/>
              <a:t> </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ruta 11"/>
          <p:cNvSpPr txBox="1"/>
          <p:nvPr/>
        </p:nvSpPr>
        <p:spPr>
          <a:xfrm>
            <a:off x="3493822" y="1779186"/>
            <a:ext cx="2156355" cy="2603790"/>
          </a:xfrm>
          <a:prstGeom prst="rect">
            <a:avLst/>
          </a:prstGeom>
          <a:noFill/>
        </p:spPr>
        <p:txBody>
          <a:bodyPr wrap="square" rtlCol="0">
            <a:spAutoFit/>
          </a:bodyPr>
          <a:lstStyle/>
          <a:p>
            <a:r>
              <a:rPr lang="sv-SE" sz="1600" dirty="0"/>
              <a:t>Endast fritidsboende</a:t>
            </a:r>
          </a:p>
          <a:p>
            <a:r>
              <a:rPr lang="sv-SE" sz="1600" dirty="0"/>
              <a:t>Fåtal produkter fått tillstånd</a:t>
            </a:r>
          </a:p>
          <a:p>
            <a:r>
              <a:rPr lang="sv-SE" sz="1600" dirty="0"/>
              <a:t>Slamavskiljning och rening via filter</a:t>
            </a:r>
          </a:p>
          <a:p>
            <a:r>
              <a:rPr lang="sv-SE" sz="1600" dirty="0"/>
              <a:t>Liten yta</a:t>
            </a:r>
          </a:p>
          <a:p>
            <a:r>
              <a:rPr lang="sv-SE" sz="1600" dirty="0"/>
              <a:t>Har ingen luftning</a:t>
            </a:r>
          </a:p>
          <a:p>
            <a:endParaRPr lang="sv-SE" sz="1600" dirty="0"/>
          </a:p>
          <a:p>
            <a:endParaRPr lang="sv-SE" sz="1600" dirty="0"/>
          </a:p>
        </p:txBody>
      </p:sp>
      <p:pic>
        <p:nvPicPr>
          <p:cNvPr id="9" name="Bildobjekt 8"/>
          <p:cNvPicPr>
            <a:picLocks noChangeAspect="1"/>
          </p:cNvPicPr>
          <p:nvPr/>
        </p:nvPicPr>
        <p:blipFill>
          <a:blip r:embed="rId5"/>
          <a:stretch>
            <a:fillRect/>
          </a:stretch>
        </p:blipFill>
        <p:spPr>
          <a:xfrm>
            <a:off x="6111892" y="3473881"/>
            <a:ext cx="2357855" cy="2066646"/>
          </a:xfrm>
          <a:prstGeom prst="rect">
            <a:avLst/>
          </a:prstGeom>
        </p:spPr>
      </p:pic>
      <p:sp>
        <p:nvSpPr>
          <p:cNvPr id="13" name="textruta 12"/>
          <p:cNvSpPr txBox="1"/>
          <p:nvPr/>
        </p:nvSpPr>
        <p:spPr>
          <a:xfrm>
            <a:off x="6106584" y="1971726"/>
            <a:ext cx="2645007" cy="1508105"/>
          </a:xfrm>
          <a:prstGeom prst="rect">
            <a:avLst/>
          </a:prstGeom>
          <a:noFill/>
        </p:spPr>
        <p:txBody>
          <a:bodyPr wrap="square" rtlCol="0">
            <a:spAutoFit/>
          </a:bodyPr>
          <a:lstStyle/>
          <a:p>
            <a:pPr>
              <a:buNone/>
            </a:pPr>
            <a:r>
              <a:rPr lang="sv-SE" sz="1000" i="1" dirty="0"/>
              <a:t> </a:t>
            </a:r>
            <a:r>
              <a:rPr lang="sv-SE" sz="1000" i="1" u="sng" dirty="0" err="1"/>
              <a:t>Biobox</a:t>
            </a:r>
            <a:r>
              <a:rPr lang="sv-SE" sz="1000" i="1" u="sng" dirty="0"/>
              <a:t> XL</a:t>
            </a:r>
          </a:p>
          <a:p>
            <a:pPr>
              <a:buNone/>
            </a:pPr>
            <a:r>
              <a:rPr lang="sv-SE" sz="1000" dirty="0"/>
              <a:t> 80 x 75,5 cm </a:t>
            </a:r>
          </a:p>
          <a:p>
            <a:pPr>
              <a:buNone/>
            </a:pPr>
            <a:r>
              <a:rPr lang="sv-SE" sz="1000" dirty="0"/>
              <a:t>Rengöring av filter årligen</a:t>
            </a:r>
          </a:p>
          <a:p>
            <a:pPr>
              <a:buNone/>
            </a:pPr>
            <a:r>
              <a:rPr lang="sv-SE" sz="1000" dirty="0"/>
              <a:t>Få installationer tex två kranar i huset  </a:t>
            </a:r>
          </a:p>
          <a:p>
            <a:pPr>
              <a:buNone/>
            </a:pPr>
            <a:r>
              <a:rPr lang="sv-SE" sz="1000" dirty="0"/>
              <a:t>( ingen dusch, diskmaskin eller tvättmaskin.)</a:t>
            </a:r>
          </a:p>
          <a:p>
            <a:pPr>
              <a:buNone/>
            </a:pPr>
            <a:r>
              <a:rPr lang="sv-SE" sz="1000" dirty="0"/>
              <a:t>Kräver efterpolerings bädd</a:t>
            </a:r>
          </a:p>
          <a:p>
            <a:pPr>
              <a:buNone/>
            </a:pPr>
            <a:r>
              <a:rPr lang="sv-SE" sz="1000" b="1" dirty="0"/>
              <a:t>Endast fritidsboende </a:t>
            </a:r>
          </a:p>
        </p:txBody>
      </p:sp>
    </p:spTree>
    <p:extLst>
      <p:ext uri="{BB962C8B-B14F-4D97-AF65-F5344CB8AC3E}">
        <p14:creationId xmlns:p14="http://schemas.microsoft.com/office/powerpoint/2010/main" val="182798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00572"/>
            <a:ext cx="8136904" cy="722336"/>
          </a:xfrm>
        </p:spPr>
        <p:txBody>
          <a:bodyPr/>
          <a:lstStyle/>
          <a:p>
            <a:r>
              <a:rPr lang="sv-SE" sz="3600" dirty="0"/>
              <a:t>Skyddsnivåer </a:t>
            </a:r>
            <a:r>
              <a:rPr lang="sv-SE" sz="800" dirty="0"/>
              <a:t> </a:t>
            </a:r>
            <a:r>
              <a:rPr lang="sv-SE" sz="3600" dirty="0"/>
              <a:t> </a:t>
            </a:r>
            <a:r>
              <a:rPr lang="sv-SE" dirty="0"/>
              <a:t> </a:t>
            </a:r>
            <a:br>
              <a:rPr lang="sv-SE" sz="1400" dirty="0"/>
            </a:br>
            <a:endParaRPr lang="sv-SE" sz="1400"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624830998"/>
              </p:ext>
            </p:extLst>
          </p:nvPr>
        </p:nvGraphicFramePr>
        <p:xfrm>
          <a:off x="755576" y="2603451"/>
          <a:ext cx="7259125" cy="3201813"/>
        </p:xfrm>
        <a:graphic>
          <a:graphicData uri="http://schemas.openxmlformats.org/drawingml/2006/table">
            <a:tbl>
              <a:tblPr firstRow="1" firstCol="1" bandRow="1">
                <a:tableStyleId>{5C22544A-7EE6-4342-B048-85BDC9FD1C3A}</a:tableStyleId>
              </a:tblPr>
              <a:tblGrid>
                <a:gridCol w="3152493">
                  <a:extLst>
                    <a:ext uri="{9D8B030D-6E8A-4147-A177-3AD203B41FA5}">
                      <a16:colId xmlns:a16="http://schemas.microsoft.com/office/drawing/2014/main" val="20000"/>
                    </a:ext>
                  </a:extLst>
                </a:gridCol>
                <a:gridCol w="2103200">
                  <a:extLst>
                    <a:ext uri="{9D8B030D-6E8A-4147-A177-3AD203B41FA5}">
                      <a16:colId xmlns:a16="http://schemas.microsoft.com/office/drawing/2014/main" val="20001"/>
                    </a:ext>
                  </a:extLst>
                </a:gridCol>
                <a:gridCol w="2003432">
                  <a:extLst>
                    <a:ext uri="{9D8B030D-6E8A-4147-A177-3AD203B41FA5}">
                      <a16:colId xmlns:a16="http://schemas.microsoft.com/office/drawing/2014/main" val="20002"/>
                    </a:ext>
                  </a:extLst>
                </a:gridCol>
              </a:tblGrid>
              <a:tr h="464082">
                <a:tc>
                  <a:txBody>
                    <a:bodyPr/>
                    <a:lstStyle/>
                    <a:p>
                      <a:pPr>
                        <a:lnSpc>
                          <a:spcPct val="115000"/>
                        </a:lnSpc>
                        <a:spcAft>
                          <a:spcPts val="0"/>
                        </a:spcAft>
                      </a:pPr>
                      <a:r>
                        <a:rPr lang="sv-SE" sz="1900" dirty="0">
                          <a:solidFill>
                            <a:schemeClr val="accent2">
                              <a:lumMod val="75000"/>
                            </a:schemeClr>
                          </a:solidFill>
                          <a:effectLst/>
                        </a:rPr>
                        <a:t>SKYDDSNIVÅ</a:t>
                      </a:r>
                      <a:endParaRPr lang="sv-SE" sz="900" dirty="0">
                        <a:solidFill>
                          <a:schemeClr val="accent2">
                            <a:lumMod val="75000"/>
                          </a:schemeClr>
                        </a:solidFill>
                        <a:effectLst/>
                        <a:latin typeface="Garamond"/>
                        <a:ea typeface="Garamond"/>
                        <a:cs typeface="Times New Roman"/>
                      </a:endParaRPr>
                    </a:p>
                  </a:txBody>
                  <a:tcPr marL="58764" marR="58764" marT="0" marB="0"/>
                </a:tc>
                <a:tc>
                  <a:txBody>
                    <a:bodyPr/>
                    <a:lstStyle/>
                    <a:p>
                      <a:pPr>
                        <a:lnSpc>
                          <a:spcPct val="115000"/>
                        </a:lnSpc>
                        <a:spcAft>
                          <a:spcPts val="0"/>
                        </a:spcAft>
                      </a:pPr>
                      <a:r>
                        <a:rPr lang="sv-SE" sz="1900" dirty="0">
                          <a:solidFill>
                            <a:schemeClr val="accent2">
                              <a:lumMod val="75000"/>
                            </a:schemeClr>
                          </a:solidFill>
                          <a:effectLst/>
                        </a:rPr>
                        <a:t>KRAV</a:t>
                      </a:r>
                      <a:endParaRPr lang="sv-SE" sz="900" dirty="0">
                        <a:solidFill>
                          <a:schemeClr val="accent2">
                            <a:lumMod val="75000"/>
                          </a:schemeClr>
                        </a:solidFill>
                        <a:effectLst/>
                        <a:latin typeface="Garamond"/>
                        <a:ea typeface="Garamond"/>
                        <a:cs typeface="Times New Roman"/>
                      </a:endParaRPr>
                    </a:p>
                  </a:txBody>
                  <a:tcPr marL="58764" marR="58764" marT="0" marB="0"/>
                </a:tc>
                <a:tc>
                  <a:txBody>
                    <a:bodyPr/>
                    <a:lstStyle/>
                    <a:p>
                      <a:pPr>
                        <a:lnSpc>
                          <a:spcPct val="115000"/>
                        </a:lnSpc>
                        <a:spcAft>
                          <a:spcPts val="0"/>
                        </a:spcAft>
                      </a:pPr>
                      <a:r>
                        <a:rPr lang="sv-SE" sz="1900" dirty="0">
                          <a:solidFill>
                            <a:schemeClr val="accent2">
                              <a:lumMod val="75000"/>
                            </a:schemeClr>
                          </a:solidFill>
                          <a:effectLst/>
                          <a:latin typeface="+mn-lt"/>
                          <a:ea typeface="+mn-ea"/>
                          <a:cs typeface="+mn-cs"/>
                        </a:rPr>
                        <a:t>ÅTGÄRD</a:t>
                      </a:r>
                      <a:endParaRPr lang="sv-SE" sz="900" dirty="0">
                        <a:solidFill>
                          <a:schemeClr val="accent2">
                            <a:lumMod val="75000"/>
                          </a:schemeClr>
                        </a:solidFill>
                        <a:effectLst/>
                        <a:latin typeface="Garamond"/>
                        <a:ea typeface="Garamond"/>
                        <a:cs typeface="Times New Roman"/>
                      </a:endParaRPr>
                    </a:p>
                  </a:txBody>
                  <a:tcPr marL="58764" marR="58764" marT="0" marB="0"/>
                </a:tc>
                <a:extLst>
                  <a:ext uri="{0D108BD9-81ED-4DB2-BD59-A6C34878D82A}">
                    <a16:rowId xmlns:a16="http://schemas.microsoft.com/office/drawing/2014/main" val="10000"/>
                  </a:ext>
                </a:extLst>
              </a:tr>
              <a:tr h="619444">
                <a:tc>
                  <a:txBody>
                    <a:bodyPr/>
                    <a:lstStyle/>
                    <a:p>
                      <a:pPr algn="l">
                        <a:lnSpc>
                          <a:spcPct val="115000"/>
                        </a:lnSpc>
                        <a:spcAft>
                          <a:spcPts val="0"/>
                        </a:spcAft>
                      </a:pPr>
                      <a:r>
                        <a:rPr lang="sv-SE" sz="1200" dirty="0">
                          <a:solidFill>
                            <a:schemeClr val="accent2">
                              <a:lumMod val="75000"/>
                            </a:schemeClr>
                          </a:solidFill>
                          <a:effectLst/>
                        </a:rPr>
                        <a:t>HÖGT  HÄLSOSKYDD, </a:t>
                      </a:r>
                      <a:r>
                        <a:rPr lang="sv-SE" sz="1200" b="0" dirty="0">
                          <a:solidFill>
                            <a:schemeClr val="accent2">
                              <a:lumMod val="75000"/>
                            </a:schemeClr>
                          </a:solidFill>
                          <a:effectLst/>
                        </a:rPr>
                        <a:t>gäller där</a:t>
                      </a:r>
                      <a:r>
                        <a:rPr lang="sv-SE" sz="1200" b="0" baseline="0" dirty="0">
                          <a:solidFill>
                            <a:schemeClr val="accent2">
                              <a:lumMod val="75000"/>
                            </a:schemeClr>
                          </a:solidFill>
                          <a:effectLst/>
                        </a:rPr>
                        <a:t> avloppsvatten riskerar att förorena dricksvatten( samlade områden)</a:t>
                      </a:r>
                      <a:r>
                        <a:rPr lang="sv-SE" sz="1200" baseline="0" dirty="0">
                          <a:solidFill>
                            <a:schemeClr val="accent2">
                              <a:lumMod val="75000"/>
                            </a:schemeClr>
                          </a:solidFill>
                          <a:effectLst/>
                        </a:rPr>
                        <a:t> </a:t>
                      </a:r>
                      <a:endParaRPr lang="sv-SE" sz="1200" dirty="0">
                        <a:solidFill>
                          <a:schemeClr val="accent2">
                            <a:lumMod val="75000"/>
                          </a:schemeClr>
                        </a:solidFill>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effectLst/>
                        </a:rPr>
                        <a:t>WC till mark inte tillåtet</a:t>
                      </a:r>
                      <a:endParaRPr lang="sv-SE" sz="900" dirty="0">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effectLst/>
                        </a:rPr>
                        <a:t>WC till sluten tank med en separat BDT-anläggning</a:t>
                      </a:r>
                      <a:endParaRPr lang="sv-SE" sz="900" dirty="0">
                        <a:effectLst/>
                        <a:latin typeface="Garamond"/>
                        <a:ea typeface="Garamond"/>
                        <a:cs typeface="Times New Roman"/>
                      </a:endParaRPr>
                    </a:p>
                  </a:txBody>
                  <a:tcPr marL="58764" marR="58764" marT="0" marB="0" anchor="ctr"/>
                </a:tc>
                <a:extLst>
                  <a:ext uri="{0D108BD9-81ED-4DB2-BD59-A6C34878D82A}">
                    <a16:rowId xmlns:a16="http://schemas.microsoft.com/office/drawing/2014/main" val="10002"/>
                  </a:ext>
                </a:extLst>
              </a:tr>
              <a:tr h="281144">
                <a:tc>
                  <a:txBody>
                    <a:bodyPr/>
                    <a:lstStyle/>
                    <a:p>
                      <a:pPr algn="l">
                        <a:lnSpc>
                          <a:spcPct val="115000"/>
                        </a:lnSpc>
                        <a:spcAft>
                          <a:spcPts val="0"/>
                        </a:spcAft>
                      </a:pPr>
                      <a:r>
                        <a:rPr lang="sv-SE" sz="1200" dirty="0">
                          <a:solidFill>
                            <a:schemeClr val="accent2">
                              <a:lumMod val="75000"/>
                            </a:schemeClr>
                          </a:solidFill>
                          <a:effectLst/>
                        </a:rPr>
                        <a:t>NORMAL  HÄLSOSKYDD</a:t>
                      </a:r>
                      <a:endParaRPr lang="sv-SE" sz="1200" dirty="0">
                        <a:solidFill>
                          <a:schemeClr val="accent2">
                            <a:lumMod val="75000"/>
                          </a:schemeClr>
                        </a:solidFill>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effectLst/>
                          <a:latin typeface="+mj-lt"/>
                          <a:ea typeface="Garamond"/>
                          <a:cs typeface="Times New Roman"/>
                        </a:rPr>
                        <a:t>Inga</a:t>
                      </a:r>
                      <a:r>
                        <a:rPr lang="sv-SE" sz="1200" baseline="0" dirty="0">
                          <a:effectLst/>
                          <a:latin typeface="+mj-lt"/>
                          <a:ea typeface="Garamond"/>
                          <a:cs typeface="Times New Roman"/>
                        </a:rPr>
                        <a:t> speciella krav</a:t>
                      </a:r>
                      <a:endParaRPr lang="sv-SE" sz="1200" dirty="0">
                        <a:effectLst/>
                        <a:latin typeface="+mj-lt"/>
                        <a:ea typeface="Garamond"/>
                        <a:cs typeface="Times New Roman"/>
                      </a:endParaRPr>
                    </a:p>
                  </a:txBody>
                  <a:tcPr marL="58764" marR="58764" marT="0" marB="0" anchor="ctr"/>
                </a:tc>
                <a:tc>
                  <a:txBody>
                    <a:bodyPr/>
                    <a:lstStyle/>
                    <a:p>
                      <a:pPr>
                        <a:lnSpc>
                          <a:spcPct val="115000"/>
                        </a:lnSpc>
                        <a:spcAft>
                          <a:spcPts val="0"/>
                        </a:spcAft>
                      </a:pPr>
                      <a:endParaRPr lang="sv-SE" sz="900" dirty="0">
                        <a:effectLst/>
                        <a:latin typeface="Garamond"/>
                        <a:ea typeface="Garamond"/>
                        <a:cs typeface="Times New Roman"/>
                      </a:endParaRPr>
                    </a:p>
                  </a:txBody>
                  <a:tcPr marL="58764" marR="58764" marT="0" marB="0" anchor="ctr"/>
                </a:tc>
                <a:extLst>
                  <a:ext uri="{0D108BD9-81ED-4DB2-BD59-A6C34878D82A}">
                    <a16:rowId xmlns:a16="http://schemas.microsoft.com/office/drawing/2014/main" val="10003"/>
                  </a:ext>
                </a:extLst>
              </a:tr>
              <a:tr h="829778">
                <a:tc>
                  <a:txBody>
                    <a:bodyPr/>
                    <a:lstStyle/>
                    <a:p>
                      <a:pPr algn="l">
                        <a:lnSpc>
                          <a:spcPct val="115000"/>
                        </a:lnSpc>
                        <a:spcAft>
                          <a:spcPts val="0"/>
                        </a:spcAft>
                      </a:pPr>
                      <a:r>
                        <a:rPr lang="sv-SE" sz="1200" dirty="0">
                          <a:solidFill>
                            <a:srgbClr val="C00000"/>
                          </a:solidFill>
                          <a:effectLst/>
                        </a:rPr>
                        <a:t>HÖGT MILJÖSKYDD, </a:t>
                      </a:r>
                      <a:r>
                        <a:rPr lang="sv-SE" sz="1200" b="0" dirty="0">
                          <a:solidFill>
                            <a:srgbClr val="C00000"/>
                          </a:solidFill>
                          <a:effectLst/>
                        </a:rPr>
                        <a:t>gäller inom områden som är belägna inom 300 m till sjö inklusive Östersjön</a:t>
                      </a:r>
                      <a:r>
                        <a:rPr lang="sv-SE" sz="1200" b="0" baseline="0" dirty="0">
                          <a:solidFill>
                            <a:srgbClr val="C00000"/>
                          </a:solidFill>
                          <a:effectLst/>
                        </a:rPr>
                        <a:t> samt de som har  mindre än 100m till en å eller bäck.</a:t>
                      </a:r>
                      <a:endParaRPr lang="sv-SE" sz="1200" b="0" dirty="0">
                        <a:solidFill>
                          <a:srgbClr val="C00000"/>
                        </a:solidFill>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solidFill>
                            <a:schemeClr val="tx1"/>
                          </a:solidFill>
                          <a:effectLst/>
                        </a:rPr>
                        <a:t>BOD     -90% reduktion</a:t>
                      </a:r>
                      <a:endParaRPr lang="sv-SE" sz="900" dirty="0">
                        <a:solidFill>
                          <a:schemeClr val="tx1"/>
                        </a:solidFill>
                        <a:effectLst/>
                      </a:endParaRPr>
                    </a:p>
                    <a:p>
                      <a:pPr>
                        <a:lnSpc>
                          <a:spcPct val="115000"/>
                        </a:lnSpc>
                        <a:spcAft>
                          <a:spcPts val="0"/>
                        </a:spcAft>
                      </a:pPr>
                      <a:r>
                        <a:rPr lang="sv-SE" sz="1200" dirty="0">
                          <a:solidFill>
                            <a:schemeClr val="tx1"/>
                          </a:solidFill>
                          <a:effectLst/>
                        </a:rPr>
                        <a:t>Fosfor   -90% reduktion</a:t>
                      </a:r>
                      <a:endParaRPr lang="sv-SE" sz="900" dirty="0">
                        <a:solidFill>
                          <a:schemeClr val="tx1"/>
                        </a:solidFill>
                        <a:effectLst/>
                      </a:endParaRPr>
                    </a:p>
                    <a:p>
                      <a:pPr>
                        <a:lnSpc>
                          <a:spcPct val="115000"/>
                        </a:lnSpc>
                        <a:spcAft>
                          <a:spcPts val="0"/>
                        </a:spcAft>
                      </a:pPr>
                      <a:r>
                        <a:rPr lang="sv-SE" sz="1200" dirty="0">
                          <a:solidFill>
                            <a:schemeClr val="tx1"/>
                          </a:solidFill>
                          <a:effectLst/>
                        </a:rPr>
                        <a:t>Kväve   -50% reduktion</a:t>
                      </a:r>
                      <a:endParaRPr lang="sv-SE" sz="900" dirty="0">
                        <a:solidFill>
                          <a:schemeClr val="tx1"/>
                        </a:solidFill>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solidFill>
                            <a:srgbClr val="C00000"/>
                          </a:solidFill>
                          <a:effectLst/>
                        </a:rPr>
                        <a:t>Beskrivs i presentationen</a:t>
                      </a:r>
                      <a:endParaRPr lang="sv-SE" sz="900" dirty="0">
                        <a:solidFill>
                          <a:srgbClr val="C00000"/>
                        </a:solidFill>
                        <a:effectLst/>
                        <a:latin typeface="Garamond"/>
                        <a:ea typeface="Garamond"/>
                        <a:cs typeface="Times New Roman"/>
                      </a:endParaRPr>
                    </a:p>
                  </a:txBody>
                  <a:tcPr marL="58764" marR="58764" marT="0" marB="0" anchor="ctr"/>
                </a:tc>
                <a:extLst>
                  <a:ext uri="{0D108BD9-81ED-4DB2-BD59-A6C34878D82A}">
                    <a16:rowId xmlns:a16="http://schemas.microsoft.com/office/drawing/2014/main" val="10004"/>
                  </a:ext>
                </a:extLst>
              </a:tr>
              <a:tr h="1007365">
                <a:tc>
                  <a:txBody>
                    <a:bodyPr/>
                    <a:lstStyle/>
                    <a:p>
                      <a:pPr algn="l">
                        <a:lnSpc>
                          <a:spcPct val="115000"/>
                        </a:lnSpc>
                        <a:spcAft>
                          <a:spcPts val="0"/>
                        </a:spcAft>
                      </a:pPr>
                      <a:r>
                        <a:rPr lang="sv-SE" sz="1200" dirty="0">
                          <a:solidFill>
                            <a:schemeClr val="accent2">
                              <a:lumMod val="75000"/>
                            </a:schemeClr>
                          </a:solidFill>
                          <a:effectLst/>
                        </a:rPr>
                        <a:t>NORMAL MILJÖSKYDD</a:t>
                      </a:r>
                      <a:endParaRPr lang="sv-SE" sz="1200" dirty="0">
                        <a:solidFill>
                          <a:schemeClr val="accent2">
                            <a:lumMod val="75000"/>
                          </a:schemeClr>
                        </a:solidFill>
                        <a:effectLst/>
                        <a:latin typeface="Garamond"/>
                        <a:ea typeface="Garamond"/>
                        <a:cs typeface="Times New Roman"/>
                      </a:endParaRPr>
                    </a:p>
                  </a:txBody>
                  <a:tcPr marL="58764" marR="58764" marT="0" marB="0" anchor="ctr"/>
                </a:tc>
                <a:tc>
                  <a:txBody>
                    <a:bodyPr/>
                    <a:lstStyle/>
                    <a:p>
                      <a:pPr>
                        <a:lnSpc>
                          <a:spcPct val="115000"/>
                        </a:lnSpc>
                        <a:spcAft>
                          <a:spcPts val="0"/>
                        </a:spcAft>
                      </a:pPr>
                      <a:r>
                        <a:rPr lang="sv-SE" sz="1200" dirty="0">
                          <a:effectLst/>
                        </a:rPr>
                        <a:t>BOD     -90% reduktion</a:t>
                      </a:r>
                      <a:endParaRPr lang="sv-SE" sz="900" dirty="0">
                        <a:effectLst/>
                      </a:endParaRPr>
                    </a:p>
                    <a:p>
                      <a:pPr>
                        <a:lnSpc>
                          <a:spcPct val="115000"/>
                        </a:lnSpc>
                        <a:spcAft>
                          <a:spcPts val="0"/>
                        </a:spcAft>
                      </a:pPr>
                      <a:r>
                        <a:rPr lang="sv-SE" sz="1200" dirty="0">
                          <a:effectLst/>
                        </a:rPr>
                        <a:t>Fosfor   -70% reduktion</a:t>
                      </a:r>
                      <a:endParaRPr lang="sv-SE" sz="900" dirty="0">
                        <a:effectLst/>
                      </a:endParaRPr>
                    </a:p>
                  </a:txBody>
                  <a:tcPr marL="58764" marR="58764"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v-SE" sz="1200" dirty="0">
                          <a:solidFill>
                            <a:schemeClr val="tx1"/>
                          </a:solidFill>
                          <a:effectLst/>
                        </a:rPr>
                        <a:t>Beskrivs på</a:t>
                      </a:r>
                      <a:r>
                        <a:rPr lang="sv-SE" sz="1200" baseline="0" dirty="0">
                          <a:solidFill>
                            <a:schemeClr val="tx1"/>
                          </a:solidFill>
                          <a:effectLst/>
                        </a:rPr>
                        <a:t> s 19</a:t>
                      </a:r>
                      <a:endParaRPr lang="sv-SE" sz="1200" b="0" i="0" u="none" strike="noStrike" dirty="0">
                        <a:solidFill>
                          <a:schemeClr val="tx1"/>
                        </a:solidFill>
                        <a:effectLst/>
                        <a:latin typeface="+mn-lt"/>
                      </a:endParaRPr>
                    </a:p>
                    <a:p>
                      <a:pPr>
                        <a:lnSpc>
                          <a:spcPct val="115000"/>
                        </a:lnSpc>
                        <a:spcAft>
                          <a:spcPts val="0"/>
                        </a:spcAft>
                      </a:pPr>
                      <a:endParaRPr lang="sv-SE" sz="900" dirty="0">
                        <a:effectLst/>
                        <a:latin typeface="Garamond"/>
                        <a:ea typeface="Garamond"/>
                        <a:cs typeface="Times New Roman"/>
                      </a:endParaRPr>
                    </a:p>
                  </a:txBody>
                  <a:tcPr marL="58764" marR="58764" marT="0" marB="0" anchor="ctr"/>
                </a:tc>
                <a:extLst>
                  <a:ext uri="{0D108BD9-81ED-4DB2-BD59-A6C34878D82A}">
                    <a16:rowId xmlns:a16="http://schemas.microsoft.com/office/drawing/2014/main" val="10005"/>
                  </a:ext>
                </a:extLst>
              </a:tr>
            </a:tbl>
          </a:graphicData>
        </a:graphic>
      </p:graphicFrame>
      <p:sp>
        <p:nvSpPr>
          <p:cNvPr id="4" name="Platshållare för sidfot 3"/>
          <p:cNvSpPr>
            <a:spLocks noGrp="1"/>
          </p:cNvSpPr>
          <p:nvPr>
            <p:ph type="ftr" sz="quarter" idx="10"/>
          </p:nvPr>
        </p:nvSpPr>
        <p:spPr/>
        <p:txBody>
          <a:bodyPr/>
          <a:lstStyle/>
          <a:p>
            <a:r>
              <a:rPr lang="sv-SE"/>
              <a:t>VA-rådgivning för enskilda och gemensamma anläggningar i Haninge- , Tyresö- och  Nynäshamns kommun</a:t>
            </a:r>
            <a:endParaRPr lang="sv-SE" dirty="0"/>
          </a:p>
        </p:txBody>
      </p:sp>
      <p:sp>
        <p:nvSpPr>
          <p:cNvPr id="10" name="Rectangle 3"/>
          <p:cNvSpPr>
            <a:spLocks noChangeArrowheads="1"/>
          </p:cNvSpPr>
          <p:nvPr/>
        </p:nvSpPr>
        <p:spPr bwMode="auto">
          <a:xfrm>
            <a:off x="703263" y="1952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6009383"/>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978441" y="747828"/>
            <a:ext cx="7344816" cy="1766637"/>
          </a:xfrm>
          <a:prstGeom prst="rect">
            <a:avLst/>
          </a:prstGeom>
          <a:noFill/>
        </p:spPr>
        <p:txBody>
          <a:bodyPr wrap="square" rtlCol="0">
            <a:spAutoFit/>
          </a:bodyPr>
          <a:lstStyle/>
          <a:p>
            <a:pPr marL="285750" indent="-285750"/>
            <a:endParaRPr lang="sv-SE" sz="1600" dirty="0"/>
          </a:p>
          <a:p>
            <a:pPr marL="285750" indent="-285750"/>
            <a:r>
              <a:rPr lang="sv-SE" sz="1600" dirty="0"/>
              <a:t>Anläggning för både wc samt BDT-vatten har olika krav på rening beroende på vilken skyddsnivå som gäller på platsen för avloppsanläggningen.</a:t>
            </a:r>
          </a:p>
          <a:p>
            <a:pPr marL="285750" indent="-285750"/>
            <a:endParaRPr lang="sv-SE" sz="1600" dirty="0"/>
          </a:p>
          <a:p>
            <a:pPr marL="285750" indent="-285750"/>
            <a:r>
              <a:rPr lang="sv-SE" sz="1600" dirty="0"/>
              <a:t>Är du osäker på skyddsnivå för dig ,fråga  Södertörns miljö och hälsa </a:t>
            </a:r>
          </a:p>
          <a:p>
            <a:pPr marL="285750" indent="-285750"/>
            <a:endParaRPr lang="sv-SE" sz="1600" dirty="0"/>
          </a:p>
        </p:txBody>
      </p:sp>
    </p:spTree>
    <p:extLst>
      <p:ext uri="{BB962C8B-B14F-4D97-AF65-F5344CB8AC3E}">
        <p14:creationId xmlns:p14="http://schemas.microsoft.com/office/powerpoint/2010/main" val="1083666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7772400" cy="720080"/>
          </a:xfrm>
        </p:spPr>
        <p:txBody>
          <a:bodyPr/>
          <a:lstStyle/>
          <a:p>
            <a:r>
              <a:rPr lang="sv-SE" dirty="0"/>
              <a:t>BDT+WC -anläggningar</a:t>
            </a:r>
          </a:p>
        </p:txBody>
      </p:sp>
      <p:sp>
        <p:nvSpPr>
          <p:cNvPr id="3" name="Platshållare för innehåll 2"/>
          <p:cNvSpPr>
            <a:spLocks noGrp="1"/>
          </p:cNvSpPr>
          <p:nvPr>
            <p:ph idx="1"/>
          </p:nvPr>
        </p:nvSpPr>
        <p:spPr>
          <a:xfrm>
            <a:off x="755576" y="671741"/>
            <a:ext cx="8095692" cy="4727223"/>
          </a:xfrm>
        </p:spPr>
        <p:txBody>
          <a:bodyPr/>
          <a:lstStyle/>
          <a:p>
            <a:pPr marL="0" indent="0">
              <a:buNone/>
            </a:pPr>
            <a:endParaRPr lang="sv-SE" sz="1600" u="sng" dirty="0"/>
          </a:p>
          <a:p>
            <a:pPr marL="0" indent="0">
              <a:buNone/>
            </a:pPr>
            <a:r>
              <a:rPr lang="sv-SE" sz="1600" u="sng" dirty="0"/>
              <a:t>En anläggning för allt avloppsvatten, möjligt att få tillstånd för i följande fall *; </a:t>
            </a:r>
            <a:endParaRPr lang="sv-SE" sz="1600" dirty="0"/>
          </a:p>
          <a:p>
            <a:r>
              <a:rPr lang="sv-SE" sz="1600" dirty="0"/>
              <a:t>Idag en avloppslösning för allt avloppsvatten och det är dyrt att separera bort wc-vatten t ex Platta på mark, flera toaletter på olika plan,</a:t>
            </a:r>
          </a:p>
          <a:p>
            <a:r>
              <a:rPr lang="sv-SE" sz="1600" dirty="0"/>
              <a:t>Torrtoalett idag och vill ha wc-lösning där det inte är möjligt med tömning av kommunen </a:t>
            </a:r>
          </a:p>
          <a:p>
            <a:pPr marL="0" indent="0">
              <a:buNone/>
            </a:pPr>
            <a:r>
              <a:rPr lang="sv-SE" sz="1800" dirty="0"/>
              <a:t>*</a:t>
            </a:r>
            <a:r>
              <a:rPr lang="sv-SE" sz="1400" i="1" dirty="0"/>
              <a:t>Gäller dock oftast inte i områden med hög hälsoskydd( samlad bebyggelse) eller vattenskyddsområden </a:t>
            </a:r>
          </a:p>
          <a:p>
            <a:pPr marL="0" indent="0">
              <a:buNone/>
            </a:pPr>
            <a:endParaRPr lang="sv-SE" sz="1400" i="1" dirty="0"/>
          </a:p>
          <a:p>
            <a:pPr marL="0" indent="0">
              <a:buNone/>
            </a:pPr>
            <a:endParaRPr lang="sv-SE" sz="1400" i="1" dirty="0"/>
          </a:p>
          <a:p>
            <a:pPr marL="0" indent="0">
              <a:buNone/>
            </a:pPr>
            <a:r>
              <a:rPr lang="sv-SE" sz="1600" u="sng" dirty="0"/>
              <a:t>Processen för rening består av följande steg; </a:t>
            </a:r>
          </a:p>
          <a:p>
            <a:pPr marL="0" indent="0">
              <a:buNone/>
            </a:pPr>
            <a:endParaRPr lang="sv-SE" sz="1600" dirty="0"/>
          </a:p>
          <a:p>
            <a:pPr>
              <a:buFont typeface="+mj-lt"/>
              <a:buAutoNum type="arabicPeriod"/>
            </a:pPr>
            <a:r>
              <a:rPr lang="sv-SE" sz="1600" dirty="0"/>
              <a:t>Partikelavskiljning/Sedimentering </a:t>
            </a:r>
          </a:p>
          <a:p>
            <a:pPr>
              <a:buFont typeface="+mj-lt"/>
              <a:buAutoNum type="arabicPeriod"/>
            </a:pPr>
            <a:r>
              <a:rPr lang="sv-SE" sz="1600" dirty="0"/>
              <a:t>Kemisk Fosforrening </a:t>
            </a:r>
          </a:p>
          <a:p>
            <a:pPr>
              <a:buFont typeface="+mj-lt"/>
              <a:buAutoNum type="arabicPeriod"/>
            </a:pPr>
            <a:r>
              <a:rPr lang="sv-SE" sz="1600" dirty="0"/>
              <a:t>Biologisk rening av kväve och organiskt material </a:t>
            </a:r>
          </a:p>
          <a:p>
            <a:pPr>
              <a:buFont typeface="+mj-lt"/>
              <a:buAutoNum type="arabicPeriod"/>
            </a:pPr>
            <a:r>
              <a:rPr lang="sv-SE" sz="1600" dirty="0"/>
              <a:t>Rening av smittämnen</a:t>
            </a:r>
          </a:p>
          <a:p>
            <a:pPr marL="0" indent="0">
              <a:buNone/>
            </a:pPr>
            <a:endParaRPr lang="sv-SE" sz="1400" i="1" dirty="0"/>
          </a:p>
          <a:p>
            <a:pPr marL="0" indent="0">
              <a:buNone/>
            </a:pPr>
            <a:endParaRPr lang="sv-SE" sz="1400" i="1" dirty="0"/>
          </a:p>
          <a:p>
            <a:pPr marL="0" indent="0">
              <a:buNone/>
            </a:pPr>
            <a:endParaRPr lang="sv-SE" sz="1400" i="1" dirty="0"/>
          </a:p>
          <a:p>
            <a:pPr marL="0" indent="0">
              <a:buNone/>
            </a:pPr>
            <a:endParaRPr lang="sv-SE" sz="1400" i="1" dirty="0"/>
          </a:p>
          <a:p>
            <a:pPr marL="0" indent="0">
              <a:buNone/>
            </a:pPr>
            <a:endParaRPr lang="sv-SE" sz="1400" i="1" dirty="0"/>
          </a:p>
          <a:p>
            <a:endParaRPr lang="sv-SE" sz="1800" dirty="0"/>
          </a:p>
          <a:p>
            <a:pPr marL="0" indent="0">
              <a:buNone/>
            </a:pPr>
            <a:endParaRPr lang="sv-SE" sz="1800" dirty="0"/>
          </a:p>
          <a:p>
            <a:endParaRPr lang="sv-SE" sz="1800" dirty="0"/>
          </a:p>
          <a:p>
            <a:endParaRPr lang="sv-SE" sz="1800" dirty="0"/>
          </a:p>
          <a:p>
            <a:endParaRPr lang="sv-SE" sz="1800" dirty="0"/>
          </a:p>
          <a:p>
            <a:endParaRPr lang="sv-SE" sz="1800" dirty="0"/>
          </a:p>
          <a:p>
            <a:endParaRPr lang="sv-SE" sz="1800" dirty="0"/>
          </a:p>
          <a:p>
            <a:r>
              <a:rPr lang="sv-SE" sz="1800" dirty="0"/>
              <a:t>Många  kräver påfyllnad av vatten efter tömning</a:t>
            </a:r>
          </a:p>
          <a:p>
            <a:endParaRPr lang="sv-SE" sz="1800" dirty="0"/>
          </a:p>
          <a:p>
            <a:endParaRPr lang="sv-SE" sz="1800" dirty="0"/>
          </a:p>
          <a:p>
            <a:endParaRPr lang="sv-SE" sz="1800" dirty="0"/>
          </a:p>
          <a:p>
            <a:endParaRPr lang="sv-SE" sz="1800" dirty="0"/>
          </a:p>
          <a:p>
            <a:endParaRPr lang="sv-SE" dirty="0"/>
          </a:p>
          <a:p>
            <a:endParaRPr lang="sv-SE" dirty="0"/>
          </a:p>
          <a:p>
            <a:endParaRPr lang="sv-SE" dirty="0"/>
          </a:p>
          <a:p>
            <a:endParaRPr lang="sv-SE" dirty="0"/>
          </a:p>
          <a:p>
            <a:pPr marL="0" indent="0">
              <a:buNone/>
            </a:pPr>
            <a:endParaRPr lang="sv-SE" dirty="0"/>
          </a:p>
          <a:p>
            <a:pPr marL="0" indent="0">
              <a:buNone/>
            </a:pPr>
            <a:endParaRPr lang="sv-SE" sz="1100" dirty="0"/>
          </a:p>
          <a:p>
            <a:pPr marL="0" indent="0">
              <a:buNone/>
            </a:pPr>
            <a:endParaRPr lang="sv-SE" sz="1100" dirty="0"/>
          </a:p>
          <a:p>
            <a:pPr marL="0" indent="0">
              <a:buNone/>
            </a:pPr>
            <a:r>
              <a:rPr lang="sv-SE" sz="1100" dirty="0"/>
              <a:t>*</a:t>
            </a:r>
          </a:p>
          <a:p>
            <a:pPr marL="0" indent="0">
              <a:buNone/>
            </a:pPr>
            <a:endParaRPr lang="sv-SE" sz="1100" dirty="0"/>
          </a:p>
          <a:p>
            <a:pPr marL="0" indent="0">
              <a:buNone/>
            </a:pPr>
            <a:endParaRPr lang="sv-SE" sz="1100" dirty="0"/>
          </a:p>
          <a:p>
            <a:pPr marL="0" indent="0">
              <a:buNone/>
            </a:pPr>
            <a:endParaRPr lang="sv-SE" sz="1400" dirty="0"/>
          </a:p>
          <a:p>
            <a:endParaRPr lang="sv-SE" dirty="0"/>
          </a:p>
        </p:txBody>
      </p:sp>
      <p:sp>
        <p:nvSpPr>
          <p:cNvPr id="4" name="Platshållare för sidfot 3"/>
          <p:cNvSpPr>
            <a:spLocks noGrp="1"/>
          </p:cNvSpPr>
          <p:nvPr>
            <p:ph type="ftr" sz="quarter" idx="10"/>
          </p:nvPr>
        </p:nvSpPr>
        <p:spPr>
          <a:xfrm>
            <a:off x="539552" y="6597352"/>
            <a:ext cx="5766792" cy="303038"/>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mn-cs"/>
              </a:rPr>
              <a:t>VA-rådgivning för enskilda och gemensamma anläggningar i Haninge- , Tyresö- och  Nynäshamns kommun</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5963624"/>
            <a:ext cx="2304256" cy="38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Vänster klammerparentes 4"/>
          <p:cNvSpPr/>
          <p:nvPr/>
        </p:nvSpPr>
        <p:spPr bwMode="auto">
          <a:xfrm>
            <a:off x="9144000" y="188640"/>
            <a:ext cx="155448" cy="914400"/>
          </a:xfrm>
          <a:prstGeom prst="leftBrac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sv-SE" sz="34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3946325743"/>
      </p:ext>
    </p:extLst>
  </p:cSld>
  <p:clrMapOvr>
    <a:masterClrMapping/>
  </p:clrMapOvr>
</p:sld>
</file>

<file path=ppt/theme/theme1.xml><?xml version="1.0" encoding="utf-8"?>
<a:theme xmlns:a="http://schemas.openxmlformats.org/drawingml/2006/main" name="Haninge_liggande">
  <a:themeElements>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Haninge_liggande</Template>
  <TotalTime>0</TotalTime>
  <Words>2492</Words>
  <Application>Microsoft Office PowerPoint</Application>
  <PresentationFormat>Bildspel på skärmen (4:3)</PresentationFormat>
  <Paragraphs>439</Paragraphs>
  <Slides>16</Slides>
  <Notes>3</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16</vt:i4>
      </vt:variant>
    </vt:vector>
  </HeadingPairs>
  <TitlesOfParts>
    <vt:vector size="24" baseType="lpstr">
      <vt:lpstr>Arial</vt:lpstr>
      <vt:lpstr>Arial Narrow</vt:lpstr>
      <vt:lpstr>FranklinGothicFS</vt:lpstr>
      <vt:lpstr>Garamond</vt:lpstr>
      <vt:lpstr>Iskra W01</vt:lpstr>
      <vt:lpstr>Times</vt:lpstr>
      <vt:lpstr>Haninge_liggande</vt:lpstr>
      <vt:lpstr>Image</vt:lpstr>
      <vt:lpstr>BDT(bad, disk, tvätt)-anläggningar</vt:lpstr>
      <vt:lpstr>     BDT – Infiltration och markbädd   -konventionell samt kompaktfilter                                                                      Slamavskiljare på ≥ 0,9 m3 som första steg =&gt;   - Lättskött ingen el endast el då en pump behövs    - Luftning via självdrag   - Passar på tomter med jord   - Kräver oftast en större yta                        - Provgrop behövs   - Regelbunden slamtömning   - Kan byggas efter önskad kapacitet    Infiltration fungerar endast på   sandiga genomsläppliga jordar   (ovanliga i Stockholmstrakten)                                                                                                  Dessa produkter har fått tillstånd från SMOHF för ett hushåll, men det finns fler produkter på marknaden .</vt:lpstr>
      <vt:lpstr>BDT  ’markbädd på burk ’ Slamavskiljare på 0,9 m3 som första steg!</vt:lpstr>
      <vt:lpstr>BDT-reningsverk </vt:lpstr>
      <vt:lpstr>BDT-reningsverk </vt:lpstr>
      <vt:lpstr>BDT-reningsverk </vt:lpstr>
      <vt:lpstr>   BDT –”filterbox”  </vt:lpstr>
      <vt:lpstr>Skyddsnivåer     </vt:lpstr>
      <vt:lpstr>BDT+WC -anläggningar</vt:lpstr>
      <vt:lpstr>BDT + WC  -fosforrening</vt:lpstr>
      <vt:lpstr>     WC+BDT – Infiltration och markbädd   -konventionell samt kompaktfilter                     Kemfällning kombinerat med Slamavskiljare på ≥ 2-4 m3 som första steg =&gt; -   Rening av kväve, organiskt material samt smittämnen   - Lättskött ingen el endast el då en pump behövs   - Passar på fastigheter med jord     - Kräver oftast större yta   - Provgrop behövs   - Regelbunden slamtömning   - Kan byggas efter önskad kapacitet     Infiltration fungerar endast på   sandiga genomsläppliga jordar   (ovanliga i Stockholmstrakten)                                                                                                  Dessa produkter har fått tillstånd från SMOHF för ett hushåll, men det finns fler produkter på marknaden .</vt:lpstr>
      <vt:lpstr>BDT + WC  minireningsverk</vt:lpstr>
      <vt:lpstr>WC+BDT- Minireningsverk</vt:lpstr>
      <vt:lpstr>Skillnad hög/normalskyddsnivå</vt:lpstr>
      <vt:lpstr>WC-avloppslösningar kostnader under 20 års tid</vt:lpstr>
      <vt:lpstr>Prisjämförelse mellan olika tekniker med några produktexempel</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Aspelin</dc:creator>
  <cp:lastModifiedBy>Maria Borg</cp:lastModifiedBy>
  <cp:revision>715</cp:revision>
  <cp:lastPrinted>2018-04-03T12:19:08Z</cp:lastPrinted>
  <dcterms:created xsi:type="dcterms:W3CDTF">2013-07-03T13:03:40Z</dcterms:created>
  <dcterms:modified xsi:type="dcterms:W3CDTF">2023-09-19T12:07:10Z</dcterms:modified>
</cp:coreProperties>
</file>