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44" autoAdjust="0"/>
    <p:restoredTop sz="86385" autoAdjust="0"/>
  </p:normalViewPr>
  <p:slideViewPr>
    <p:cSldViewPr snapToGrid="0" showGuides="1">
      <p:cViewPr varScale="1">
        <p:scale>
          <a:sx n="98" d="100"/>
          <a:sy n="98" d="100"/>
        </p:scale>
        <p:origin x="6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2022-10-12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404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00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5944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8875" y="360363"/>
            <a:ext cx="5683125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844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36" y="360001"/>
            <a:ext cx="56952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7834" y="1220400"/>
            <a:ext cx="56952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8000" y="360001"/>
            <a:ext cx="36360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98000" y="1214438"/>
            <a:ext cx="36360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5564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640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5944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00" y="360363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00" y="3396538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7652875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536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98000" y="1220400"/>
            <a:ext cx="36360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80400" y="1220400"/>
            <a:ext cx="76536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78599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98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311"/>
            <a:ext cx="5593801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9407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2322311"/>
            <a:ext cx="5593801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556400" cy="627489"/>
          </a:xfrm>
        </p:spPr>
        <p:txBody>
          <a:bodyPr lIns="36000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556400" cy="3758400"/>
          </a:xfrm>
        </p:spPr>
        <p:txBody>
          <a:bodyPr lIns="36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62347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62347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5579D07D-3ABB-E488-36FE-B85FA950F1C3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6" orient="horz" pos="227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UTBILDNINGSFÖRVALTNINGEN 2022</a:t>
            </a:r>
          </a:p>
        </p:txBody>
      </p:sp>
      <p:pic>
        <p:nvPicPr>
          <p:cNvPr id="5" name="Platshållare för innehåll 4" descr="Organisationsskiss: Förvaltningsdirektör leder fem avdelningar: Förskola, grundskola, gymnasie- och vuxenutbildning, kvalitet och utveckling samt centrum för lärande och hälsa">
            <a:extLst>
              <a:ext uri="{FF2B5EF4-FFF2-40B4-BE49-F238E27FC236}">
                <a16:creationId xmlns:a16="http://schemas.microsoft.com/office/drawing/2014/main" id="{3F052671-20AA-D797-7187-7ABC836E57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49805" y="2003298"/>
            <a:ext cx="11892390" cy="2803593"/>
          </a:xfrm>
        </p:spPr>
      </p:pic>
    </p:spTree>
    <p:extLst>
      <p:ext uri="{BB962C8B-B14F-4D97-AF65-F5344CB8AC3E}">
        <p14:creationId xmlns:p14="http://schemas.microsoft.com/office/powerpoint/2010/main" val="957702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2">
      <a:dk1>
        <a:sysClr val="windowText" lastClr="000000"/>
      </a:dk1>
      <a:lt1>
        <a:sysClr val="window" lastClr="FFFFFF"/>
      </a:lt1>
      <a:dk2>
        <a:srgbClr val="0000FF"/>
      </a:dk2>
      <a:lt2>
        <a:srgbClr val="000000"/>
      </a:lt2>
      <a:accent1>
        <a:srgbClr val="8FB63F"/>
      </a:accent1>
      <a:accent2>
        <a:srgbClr val="E28F27"/>
      </a:accent2>
      <a:accent3>
        <a:srgbClr val="DC4228"/>
      </a:accent3>
      <a:accent4>
        <a:srgbClr val="0081C5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ninge kommun - 2">
    <a:dk1>
      <a:sysClr val="windowText" lastClr="000000"/>
    </a:dk1>
    <a:lt1>
      <a:sysClr val="window" lastClr="FFFFFF"/>
    </a:lt1>
    <a:dk2>
      <a:srgbClr val="0000FF"/>
    </a:dk2>
    <a:lt2>
      <a:srgbClr val="000000"/>
    </a:lt2>
    <a:accent1>
      <a:srgbClr val="8FB63F"/>
    </a:accent1>
    <a:accent2>
      <a:srgbClr val="E28F27"/>
    </a:accent2>
    <a:accent3>
      <a:srgbClr val="DC4228"/>
    </a:accent3>
    <a:accent4>
      <a:srgbClr val="0081C5"/>
    </a:accent4>
    <a:accent5>
      <a:srgbClr val="582C83"/>
    </a:accent5>
    <a:accent6>
      <a:srgbClr val="A7755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Bredbild</PresentationFormat>
  <Paragraphs>2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Corbel</vt:lpstr>
      <vt:lpstr>Haninge kommun</vt:lpstr>
      <vt:lpstr>UTBILDNINGSFÖRVALTNINGEN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</dc:creator>
  <cp:lastModifiedBy>Frida Brolin</cp:lastModifiedBy>
  <cp:revision>287</cp:revision>
  <dcterms:created xsi:type="dcterms:W3CDTF">2020-01-15T11:02:53Z</dcterms:created>
  <dcterms:modified xsi:type="dcterms:W3CDTF">2022-10-12T13:52:17Z</dcterms:modified>
</cp:coreProperties>
</file>