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05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17BD8-D407-44B6-BE22-5E15DA60EE10}" type="datetimeFigureOut">
              <a:rPr lang="sv-SE" smtClean="0"/>
              <a:t>2014-01-28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CD064-75A2-4D89-A568-95971D57B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660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41BD-6889-4E66-91FB-5DA46531FA66}" type="datetimeFigureOut">
              <a:rPr lang="sv-SE" smtClean="0"/>
              <a:t>2014-01-28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B7D2-B88D-4DD7-84C2-58B21B2996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085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41BD-6889-4E66-91FB-5DA46531FA66}" type="datetimeFigureOut">
              <a:rPr lang="sv-SE" smtClean="0"/>
              <a:t>2014-01-28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B7D2-B88D-4DD7-84C2-58B21B2996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940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41BD-6889-4E66-91FB-5DA46531FA66}" type="datetimeFigureOut">
              <a:rPr lang="sv-SE" smtClean="0"/>
              <a:t>2014-01-28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B7D2-B88D-4DD7-84C2-58B21B2996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671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41BD-6889-4E66-91FB-5DA46531FA66}" type="datetimeFigureOut">
              <a:rPr lang="sv-SE" smtClean="0"/>
              <a:t>2014-01-28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B7D2-B88D-4DD7-84C2-58B21B2996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169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41BD-6889-4E66-91FB-5DA46531FA66}" type="datetimeFigureOut">
              <a:rPr lang="sv-SE" smtClean="0"/>
              <a:t>2014-01-28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B7D2-B88D-4DD7-84C2-58B21B2996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997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41BD-6889-4E66-91FB-5DA46531FA66}" type="datetimeFigureOut">
              <a:rPr lang="sv-SE" smtClean="0"/>
              <a:t>2014-01-28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B7D2-B88D-4DD7-84C2-58B21B2996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659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41BD-6889-4E66-91FB-5DA46531FA66}" type="datetimeFigureOut">
              <a:rPr lang="sv-SE" smtClean="0"/>
              <a:t>2014-01-28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B7D2-B88D-4DD7-84C2-58B21B2996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69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41BD-6889-4E66-91FB-5DA46531FA66}" type="datetimeFigureOut">
              <a:rPr lang="sv-SE" smtClean="0"/>
              <a:t>2014-01-28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B7D2-B88D-4DD7-84C2-58B21B2996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19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41BD-6889-4E66-91FB-5DA46531FA66}" type="datetimeFigureOut">
              <a:rPr lang="sv-SE" smtClean="0"/>
              <a:t>2014-01-28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B7D2-B88D-4DD7-84C2-58B21B2996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391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41BD-6889-4E66-91FB-5DA46531FA66}" type="datetimeFigureOut">
              <a:rPr lang="sv-SE" smtClean="0"/>
              <a:t>2014-01-28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B7D2-B88D-4DD7-84C2-58B21B2996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461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41BD-6889-4E66-91FB-5DA46531FA66}" type="datetimeFigureOut">
              <a:rPr lang="sv-SE" smtClean="0"/>
              <a:t>2014-01-28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B7D2-B88D-4DD7-84C2-58B21B2996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843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A41BD-6889-4E66-91FB-5DA46531FA66}" type="datetimeFigureOut">
              <a:rPr lang="sv-SE" smtClean="0"/>
              <a:t>2014-01-28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2B7D2-B88D-4DD7-84C2-58B21B2996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561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7" y="0"/>
            <a:ext cx="6858000" cy="9144000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404664" y="6498793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Intygen från Skatteverket ska vara oss tillhanda senast 4 veckor före vigseln. Medtag legitimation till vigseln.</a:t>
            </a:r>
          </a:p>
          <a:p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Vigselavgiften för icke folkbokförda i Haninge är 1 100 kronor.</a:t>
            </a:r>
          </a:p>
          <a:p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Avbokning som görs senare än 2 veckor före vigseldatumet debiteras med 400 kronor.  </a:t>
            </a:r>
            <a:b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Görs ingen avbokning och brudparet uteblir, debiteras 950 kronor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476672" y="8251666"/>
            <a:ext cx="24482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Postadress: 			</a:t>
            </a:r>
          </a:p>
          <a:p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Haninge Kommun                               </a:t>
            </a:r>
          </a:p>
          <a:p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Vigselsamordnare</a:t>
            </a:r>
          </a:p>
          <a:p>
            <a:r>
              <a:rPr lang="sv-SE" sz="900" dirty="0">
                <a:latin typeface="Arial" panose="020B0604020202020204" pitchFamily="34" charset="0"/>
                <a:cs typeface="Arial" panose="020B0604020202020204" pitchFamily="34" charset="0"/>
              </a:rPr>
              <a:t>136 81 Haninge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2132856" y="859515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Tel: 08-606 78 70</a:t>
            </a:r>
            <a:b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E-post: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receptionen@haninge.se</a:t>
            </a:r>
            <a:endParaRPr lang="sv-SE" dirty="0"/>
          </a:p>
        </p:txBody>
      </p:sp>
      <p:cxnSp>
        <p:nvCxnSpPr>
          <p:cNvPr id="12" name="Rak 11"/>
          <p:cNvCxnSpPr/>
          <p:nvPr/>
        </p:nvCxnSpPr>
        <p:spPr>
          <a:xfrm flipH="1">
            <a:off x="404665" y="8244408"/>
            <a:ext cx="6264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91" y="323528"/>
            <a:ext cx="1358493" cy="421900"/>
          </a:xfrm>
          <a:prstGeom prst="rect">
            <a:avLst/>
          </a:prstGeom>
        </p:spPr>
      </p:pic>
      <p:sp>
        <p:nvSpPr>
          <p:cNvPr id="15" name="textruta 14"/>
          <p:cNvSpPr txBox="1"/>
          <p:nvPr/>
        </p:nvSpPr>
        <p:spPr>
          <a:xfrm>
            <a:off x="404664" y="1259632"/>
            <a:ext cx="4871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>
                <a:latin typeface="Lucida Calligraphy" panose="03010101010101010101" pitchFamily="66" charset="0"/>
              </a:rPr>
              <a:t>Bekräftelse av vigselbokning</a:t>
            </a:r>
            <a:endParaRPr lang="sv-SE" sz="2400" b="1" dirty="0">
              <a:latin typeface="Lucida Calligraphy" panose="03010101010101010101" pitchFamily="66" charset="0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5805264" y="251520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Datum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latshållare för datum 16"/>
          <p:cNvSpPr>
            <a:spLocks noGrp="1"/>
          </p:cNvSpPr>
          <p:nvPr>
            <p:ph type="dt" sz="half" idx="10"/>
          </p:nvPr>
        </p:nvSpPr>
        <p:spPr>
          <a:xfrm>
            <a:off x="5816622" y="482255"/>
            <a:ext cx="1041377" cy="263173"/>
          </a:xfrm>
        </p:spPr>
        <p:txBody>
          <a:bodyPr/>
          <a:lstStyle/>
          <a:p>
            <a:fld id="{10FFAED1-964A-4717-AB88-54CFF928BE8A}" type="datetime1">
              <a:rPr lang="sv-SE" smtClean="0"/>
              <a:t>2014-01-28</a:t>
            </a:fld>
            <a:endParaRPr lang="sv-SE" dirty="0"/>
          </a:p>
        </p:txBody>
      </p:sp>
      <p:sp>
        <p:nvSpPr>
          <p:cNvPr id="18" name="textruta 17"/>
          <p:cNvSpPr txBox="1"/>
          <p:nvPr/>
        </p:nvSpPr>
        <p:spPr>
          <a:xfrm>
            <a:off x="476672" y="1979712"/>
            <a:ext cx="46805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Vigsel mellan</a:t>
            </a:r>
            <a:endParaRPr lang="sv-S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476671" y="3286889"/>
            <a:ext cx="6192687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Närvarande vittnen</a:t>
            </a:r>
            <a:endParaRPr lang="sv-S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476672" y="2256711"/>
            <a:ext cx="4680520" cy="3710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>
              <a:latin typeface="Lucida Calligraphy" panose="03010101010101010101" pitchFamily="66" charset="0"/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476672" y="2688759"/>
            <a:ext cx="4680520" cy="3710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22" name="textruta 21"/>
          <p:cNvSpPr txBox="1"/>
          <p:nvPr/>
        </p:nvSpPr>
        <p:spPr>
          <a:xfrm>
            <a:off x="5276510" y="1979712"/>
            <a:ext cx="1392849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endParaRPr lang="sv-S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5301208" y="2271924"/>
            <a:ext cx="13765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5301208" y="2688759"/>
            <a:ext cx="13765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ruta 24"/>
          <p:cNvSpPr txBox="1"/>
          <p:nvPr/>
        </p:nvSpPr>
        <p:spPr>
          <a:xfrm>
            <a:off x="476672" y="3560642"/>
            <a:ext cx="6201072" cy="3710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>
              <a:latin typeface="Lucida Calligraphy" panose="03010101010101010101" pitchFamily="66" charset="0"/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476672" y="3992690"/>
            <a:ext cx="6192686" cy="3710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27" name="textruta 26"/>
          <p:cNvSpPr txBox="1"/>
          <p:nvPr/>
        </p:nvSpPr>
        <p:spPr>
          <a:xfrm>
            <a:off x="476672" y="4572000"/>
            <a:ext cx="1392849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Datum</a:t>
            </a:r>
            <a:endParaRPr lang="sv-S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476672" y="4864212"/>
            <a:ext cx="13765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ruta 28"/>
          <p:cNvSpPr txBox="1"/>
          <p:nvPr/>
        </p:nvSpPr>
        <p:spPr>
          <a:xfrm>
            <a:off x="1980456" y="4860032"/>
            <a:ext cx="13765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ruta 29"/>
          <p:cNvSpPr txBox="1"/>
          <p:nvPr/>
        </p:nvSpPr>
        <p:spPr>
          <a:xfrm>
            <a:off x="1964143" y="4587213"/>
            <a:ext cx="1392849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Tid</a:t>
            </a:r>
            <a:endParaRPr lang="sv-S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ruta 30"/>
          <p:cNvSpPr txBox="1"/>
          <p:nvPr/>
        </p:nvSpPr>
        <p:spPr>
          <a:xfrm>
            <a:off x="3429000" y="4607952"/>
            <a:ext cx="3240358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Plats</a:t>
            </a:r>
            <a:endParaRPr lang="sv-S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3429000" y="4860032"/>
            <a:ext cx="324035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ruta 32"/>
          <p:cNvSpPr txBox="1"/>
          <p:nvPr/>
        </p:nvSpPr>
        <p:spPr>
          <a:xfrm>
            <a:off x="476672" y="5364088"/>
            <a:ext cx="46805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Vigselförrättare</a:t>
            </a:r>
            <a:endParaRPr lang="sv-S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ruta 33"/>
          <p:cNvSpPr txBox="1"/>
          <p:nvPr/>
        </p:nvSpPr>
        <p:spPr>
          <a:xfrm>
            <a:off x="476672" y="5641087"/>
            <a:ext cx="4680520" cy="3710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>
              <a:latin typeface="Lucida Calligraphy" panose="03010101010101010101" pitchFamily="66" charset="0"/>
            </a:endParaRPr>
          </a:p>
        </p:txBody>
      </p:sp>
      <p:sp>
        <p:nvSpPr>
          <p:cNvPr id="35" name="textruta 34"/>
          <p:cNvSpPr txBox="1"/>
          <p:nvPr/>
        </p:nvSpPr>
        <p:spPr>
          <a:xfrm>
            <a:off x="5276510" y="5364088"/>
            <a:ext cx="1392849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endParaRPr lang="sv-S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ruta 35"/>
          <p:cNvSpPr txBox="1"/>
          <p:nvPr/>
        </p:nvSpPr>
        <p:spPr>
          <a:xfrm>
            <a:off x="5301208" y="5656300"/>
            <a:ext cx="13765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ruta 36"/>
          <p:cNvSpPr txBox="1"/>
          <p:nvPr/>
        </p:nvSpPr>
        <p:spPr>
          <a:xfrm>
            <a:off x="489020" y="7761838"/>
            <a:ext cx="3381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smtClean="0">
                <a:latin typeface="Lucida Calligraphy" panose="03010101010101010101" pitchFamily="66" charset="0"/>
              </a:rPr>
              <a:t>Med vänlig hälsning vigselsamordnare</a:t>
            </a:r>
            <a:endParaRPr lang="sv-SE" sz="1200" b="1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56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71</Words>
  <Application>Microsoft Office PowerPoint</Application>
  <PresentationFormat>Bildspel på skärmen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Haninge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%USERNAME%</dc:creator>
  <cp:lastModifiedBy>%USERNAME%</cp:lastModifiedBy>
  <cp:revision>5</cp:revision>
  <dcterms:created xsi:type="dcterms:W3CDTF">2014-01-28T11:40:11Z</dcterms:created>
  <dcterms:modified xsi:type="dcterms:W3CDTF">2014-01-28T12:22:50Z</dcterms:modified>
</cp:coreProperties>
</file>