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507B"/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5" autoAdjust="0"/>
  </p:normalViewPr>
  <p:slideViewPr>
    <p:cSldViewPr snapToGrid="0" showGuides="1">
      <p:cViewPr varScale="1">
        <p:scale>
          <a:sx n="106" d="100"/>
          <a:sy n="106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2022-11-14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2022-11-14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240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761E129C-7DE4-BD03-6B6F-658C509D3C74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51BE70A-3065-DDD6-CD6B-F4C0CE2E4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52364" b="2559"/>
          <a:stretch/>
        </p:blipFill>
        <p:spPr bwMode="auto">
          <a:xfrm>
            <a:off x="2" y="-170936"/>
            <a:ext cx="12191998" cy="30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B97026E-977A-83D3-7E09-90AC3A8E832D}"/>
              </a:ext>
            </a:extLst>
          </p:cNvPr>
          <p:cNvSpPr/>
          <p:nvPr/>
        </p:nvSpPr>
        <p:spPr>
          <a:xfrm>
            <a:off x="1" y="2312277"/>
            <a:ext cx="12191999" cy="56820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sv-SE" sz="3200" b="1" dirty="0">
                <a:solidFill>
                  <a:srgbClr val="6650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TILLSAMMANS BIDRAR VI TILL ETT BÄTTRE LIV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2170648-34C0-7100-89B3-C6F1FF708E52}"/>
              </a:ext>
            </a:extLst>
          </p:cNvPr>
          <p:cNvSpPr/>
          <p:nvPr/>
        </p:nvSpPr>
        <p:spPr bwMode="auto">
          <a:xfrm>
            <a:off x="0" y="2874910"/>
            <a:ext cx="12192000" cy="3060469"/>
          </a:xfrm>
          <a:prstGeom prst="rect">
            <a:avLst/>
          </a:prstGeom>
          <a:solidFill>
            <a:srgbClr val="6650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v-SE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5815576-7969-7BAE-B0FF-21886C467781}"/>
              </a:ext>
            </a:extLst>
          </p:cNvPr>
          <p:cNvSpPr/>
          <p:nvPr/>
        </p:nvSpPr>
        <p:spPr>
          <a:xfrm>
            <a:off x="919142" y="3052647"/>
            <a:ext cx="2877052" cy="242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1200" b="1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Tillsammans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sv-SE" sz="1200" b="1" dirty="0">
              <a:solidFill>
                <a:schemeClr val="bg1"/>
              </a:solidFill>
              <a:latin typeface="+mj-lt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Ger vi möjlighet till överblick.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Involverar vi alla berörda i tid.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Är vi välkomnande och tar tillvara på olikheter.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Ansvarar vi för helhetssyn under livets hela resa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Visar vi engagemang.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C406A41-4525-F1AA-A793-D35D5882944E}"/>
              </a:ext>
            </a:extLst>
          </p:cNvPr>
          <p:cNvSpPr/>
          <p:nvPr/>
        </p:nvSpPr>
        <p:spPr>
          <a:xfrm>
            <a:off x="4501079" y="3052647"/>
            <a:ext cx="2975585" cy="214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1200" b="1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Bidrar vi till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sv-SE" sz="1200" b="1" dirty="0">
              <a:solidFill>
                <a:schemeClr val="bg1"/>
              </a:solidFill>
              <a:latin typeface="+mj-lt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Rum för idéer och tid för utveckling.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Ett tillåtande klimat där vi vågar prova nya lösningar.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Att rätt förutsättningar finns för att klara uppdragen.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Att ge råd, stöd, hjälp och rätt insats.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8C3AEA0-C1A7-4868-8936-F5FC2747A567}"/>
              </a:ext>
            </a:extLst>
          </p:cNvPr>
          <p:cNvSpPr/>
          <p:nvPr/>
        </p:nvSpPr>
        <p:spPr>
          <a:xfrm>
            <a:off x="8395806" y="3052647"/>
            <a:ext cx="2877052" cy="26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1200" b="1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Ett bättre liv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lang="sv-SE" sz="1200" b="1" dirty="0">
              <a:solidFill>
                <a:schemeClr val="bg1"/>
              </a:solidFill>
              <a:latin typeface="+mj-lt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Ges genom förutsättningar till ett självständigt liv.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Ges genom en god kvalité på våra tjänster.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Ges genom att vi agerar rättssäkert.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Ges genom att vi är väl förberedda och lättbegripliga i möten.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Ges genom ett ödmjukt bemötande.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3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582C83"/>
      </a:accent1>
      <a:accent2>
        <a:srgbClr val="8FB63F"/>
      </a:accent2>
      <a:accent3>
        <a:srgbClr val="DC4228"/>
      </a:accent3>
      <a:accent4>
        <a:srgbClr val="0081C5"/>
      </a:accent4>
      <a:accent5>
        <a:srgbClr val="E28F27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3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582C83"/>
    </a:accent1>
    <a:accent2>
      <a:srgbClr val="8FB63F"/>
    </a:accent2>
    <a:accent3>
      <a:srgbClr val="DC4228"/>
    </a:accent3>
    <a:accent4>
      <a:srgbClr val="0081C5"/>
    </a:accent4>
    <a:accent5>
      <a:srgbClr val="E28F27"/>
    </a:accent5>
    <a:accent6>
      <a:srgbClr val="A7755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129</Words>
  <Application>Microsoft Office PowerPoint</Application>
  <PresentationFormat>Bredbild</PresentationFormat>
  <Paragraphs>22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Haninge kommun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Martina Skowronska</cp:lastModifiedBy>
  <cp:revision>286</cp:revision>
  <dcterms:created xsi:type="dcterms:W3CDTF">2020-01-15T11:02:53Z</dcterms:created>
  <dcterms:modified xsi:type="dcterms:W3CDTF">2022-11-14T12:17:26Z</dcterms:modified>
</cp:coreProperties>
</file>