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1"/>
  </p:notesMasterIdLst>
  <p:handoutMasterIdLst>
    <p:handoutMasterId r:id="rId42"/>
  </p:handoutMasterIdLst>
  <p:sldIdLst>
    <p:sldId id="256" r:id="rId5"/>
    <p:sldId id="345" r:id="rId6"/>
    <p:sldId id="421" r:id="rId7"/>
    <p:sldId id="381" r:id="rId8"/>
    <p:sldId id="422" r:id="rId9"/>
    <p:sldId id="415" r:id="rId10"/>
    <p:sldId id="384" r:id="rId11"/>
    <p:sldId id="386" r:id="rId12"/>
    <p:sldId id="411" r:id="rId13"/>
    <p:sldId id="423" r:id="rId14"/>
    <p:sldId id="424" r:id="rId15"/>
    <p:sldId id="412" r:id="rId16"/>
    <p:sldId id="376" r:id="rId17"/>
    <p:sldId id="425" r:id="rId18"/>
    <p:sldId id="413" r:id="rId19"/>
    <p:sldId id="426" r:id="rId20"/>
    <p:sldId id="378" r:id="rId21"/>
    <p:sldId id="427" r:id="rId22"/>
    <p:sldId id="379" r:id="rId23"/>
    <p:sldId id="428" r:id="rId24"/>
    <p:sldId id="380" r:id="rId25"/>
    <p:sldId id="429" r:id="rId26"/>
    <p:sldId id="414" r:id="rId27"/>
    <p:sldId id="430" r:id="rId28"/>
    <p:sldId id="382" r:id="rId29"/>
    <p:sldId id="431" r:id="rId30"/>
    <p:sldId id="359" r:id="rId31"/>
    <p:sldId id="416" r:id="rId32"/>
    <p:sldId id="406" r:id="rId33"/>
    <p:sldId id="387" r:id="rId34"/>
    <p:sldId id="408" r:id="rId35"/>
    <p:sldId id="417" r:id="rId36"/>
    <p:sldId id="419" r:id="rId37"/>
    <p:sldId id="405" r:id="rId38"/>
    <p:sldId id="432" r:id="rId39"/>
    <p:sldId id="343" r:id="rId4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2EBCE20-D531-6A73-EDE4-48FE4421CD1B}" name="Gustav Genberg" initials="GG" userId="S::Gustav.Genberg@haninge.se::d1fb1038-1a01-4d5e-b952-de3b280a8b98" providerId="AD"/>
  <p188:author id="{06B27784-BED9-8B43-2396-A382052C696B}" name="Emma Norman" initials="EN" userId="S::emma.norman@haninge.se::6446e7c4-71bf-471e-899b-b4c281ec41c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EE9"/>
    <a:srgbClr val="006666"/>
    <a:srgbClr val="BABAB3"/>
    <a:srgbClr val="BD3C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D7F170-A5E4-4149-9645-B6E39D268F20}" v="30" dt="2023-12-14T12:22:03.3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1269" autoAdjust="0"/>
  </p:normalViewPr>
  <p:slideViewPr>
    <p:cSldViewPr snapToGrid="0">
      <p:cViewPr varScale="1">
        <p:scale>
          <a:sx n="63" d="100"/>
          <a:sy n="63" d="100"/>
        </p:scale>
        <p:origin x="152" y="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r Karlsson" userId="1421cc1b-105b-4bfd-8c1d-d99d7e0ec60f" providerId="ADAL" clId="{81D7F170-A5E4-4149-9645-B6E39D268F20}"/>
    <pc:docChg chg="undo custSel addSld modSld">
      <pc:chgData name="Per Karlsson" userId="1421cc1b-105b-4bfd-8c1d-d99d7e0ec60f" providerId="ADAL" clId="{81D7F170-A5E4-4149-9645-B6E39D268F20}" dt="2023-12-14T12:22:39.869" v="170" actId="2"/>
      <pc:docMkLst>
        <pc:docMk/>
      </pc:docMkLst>
      <pc:sldChg chg="modNotesTx">
        <pc:chgData name="Per Karlsson" userId="1421cc1b-105b-4bfd-8c1d-d99d7e0ec60f" providerId="ADAL" clId="{81D7F170-A5E4-4149-9645-B6E39D268F20}" dt="2023-12-14T12:16:49.528" v="78" actId="20577"/>
        <pc:sldMkLst>
          <pc:docMk/>
          <pc:sldMk cId="4016861191" sldId="256"/>
        </pc:sldMkLst>
      </pc:sldChg>
      <pc:sldChg chg="modNotesTx">
        <pc:chgData name="Per Karlsson" userId="1421cc1b-105b-4bfd-8c1d-d99d7e0ec60f" providerId="ADAL" clId="{81D7F170-A5E4-4149-9645-B6E39D268F20}" dt="2023-12-14T12:21:38.553" v="160" actId="6549"/>
        <pc:sldMkLst>
          <pc:docMk/>
          <pc:sldMk cId="1414394950" sldId="343"/>
        </pc:sldMkLst>
      </pc:sldChg>
      <pc:sldChg chg="modAnim modNotesTx">
        <pc:chgData name="Per Karlsson" userId="1421cc1b-105b-4bfd-8c1d-d99d7e0ec60f" providerId="ADAL" clId="{81D7F170-A5E4-4149-9645-B6E39D268F20}" dt="2023-12-14T12:16:59.625" v="80" actId="20577"/>
        <pc:sldMkLst>
          <pc:docMk/>
          <pc:sldMk cId="3727461323" sldId="345"/>
        </pc:sldMkLst>
      </pc:sldChg>
      <pc:sldChg chg="modNotesTx">
        <pc:chgData name="Per Karlsson" userId="1421cc1b-105b-4bfd-8c1d-d99d7e0ec60f" providerId="ADAL" clId="{81D7F170-A5E4-4149-9645-B6E39D268F20}" dt="2023-12-14T12:20:01.864" v="151" actId="20577"/>
        <pc:sldMkLst>
          <pc:docMk/>
          <pc:sldMk cId="2515829840" sldId="359"/>
        </pc:sldMkLst>
      </pc:sldChg>
      <pc:sldChg chg="delSp modSp mod delAnim modAnim modNotesTx">
        <pc:chgData name="Per Karlsson" userId="1421cc1b-105b-4bfd-8c1d-d99d7e0ec60f" providerId="ADAL" clId="{81D7F170-A5E4-4149-9645-B6E39D268F20}" dt="2023-12-14T12:22:07.574" v="162" actId="2"/>
        <pc:sldMkLst>
          <pc:docMk/>
          <pc:sldMk cId="3025628174" sldId="376"/>
        </pc:sldMkLst>
        <pc:spChg chg="mod">
          <ac:chgData name="Per Karlsson" userId="1421cc1b-105b-4bfd-8c1d-d99d7e0ec60f" providerId="ADAL" clId="{81D7F170-A5E4-4149-9645-B6E39D268F20}" dt="2023-12-14T12:22:07.574" v="162" actId="2"/>
          <ac:spMkLst>
            <pc:docMk/>
            <pc:sldMk cId="3025628174" sldId="376"/>
            <ac:spMk id="58" creationId="{8537FFBC-3215-0529-F0FE-D4A2CEF6A644}"/>
          </ac:spMkLst>
        </pc:spChg>
        <pc:grpChg chg="del">
          <ac:chgData name="Per Karlsson" userId="1421cc1b-105b-4bfd-8c1d-d99d7e0ec60f" providerId="ADAL" clId="{81D7F170-A5E4-4149-9645-B6E39D268F20}" dt="2023-12-14T12:08:28.784" v="24" actId="21"/>
          <ac:grpSpMkLst>
            <pc:docMk/>
            <pc:sldMk cId="3025628174" sldId="376"/>
            <ac:grpSpMk id="9" creationId="{D066426B-5705-ED28-1C2A-E1CE2747BC4E}"/>
          </ac:grpSpMkLst>
        </pc:grpChg>
        <pc:picChg chg="del">
          <ac:chgData name="Per Karlsson" userId="1421cc1b-105b-4bfd-8c1d-d99d7e0ec60f" providerId="ADAL" clId="{81D7F170-A5E4-4149-9645-B6E39D268F20}" dt="2023-12-14T12:07:05.734" v="19" actId="478"/>
          <ac:picMkLst>
            <pc:docMk/>
            <pc:sldMk cId="3025628174" sldId="376"/>
            <ac:picMk id="8" creationId="{D77E3C68-9905-C932-8CD0-C84323E188B6}"/>
          </ac:picMkLst>
        </pc:picChg>
        <pc:picChg chg="del">
          <ac:chgData name="Per Karlsson" userId="1421cc1b-105b-4bfd-8c1d-d99d7e0ec60f" providerId="ADAL" clId="{81D7F170-A5E4-4149-9645-B6E39D268F20}" dt="2023-12-14T12:07:03.271" v="18" actId="478"/>
          <ac:picMkLst>
            <pc:docMk/>
            <pc:sldMk cId="3025628174" sldId="376"/>
            <ac:picMk id="12" creationId="{4EF3DC7F-D254-AD45-9134-212F108B934D}"/>
          </ac:picMkLst>
        </pc:picChg>
      </pc:sldChg>
      <pc:sldChg chg="delSp modSp mod modAnim modNotesTx">
        <pc:chgData name="Per Karlsson" userId="1421cc1b-105b-4bfd-8c1d-d99d7e0ec60f" providerId="ADAL" clId="{81D7F170-A5E4-4149-9645-B6E39D268F20}" dt="2023-12-14T12:22:18.350" v="164" actId="2"/>
        <pc:sldMkLst>
          <pc:docMk/>
          <pc:sldMk cId="3937559027" sldId="378"/>
        </pc:sldMkLst>
        <pc:spChg chg="mod">
          <ac:chgData name="Per Karlsson" userId="1421cc1b-105b-4bfd-8c1d-d99d7e0ec60f" providerId="ADAL" clId="{81D7F170-A5E4-4149-9645-B6E39D268F20}" dt="2023-12-14T12:22:18.350" v="164" actId="2"/>
          <ac:spMkLst>
            <pc:docMk/>
            <pc:sldMk cId="3937559027" sldId="378"/>
            <ac:spMk id="58" creationId="{8537FFBC-3215-0529-F0FE-D4A2CEF6A644}"/>
          </ac:spMkLst>
        </pc:spChg>
        <pc:grpChg chg="del">
          <ac:chgData name="Per Karlsson" userId="1421cc1b-105b-4bfd-8c1d-d99d7e0ec60f" providerId="ADAL" clId="{81D7F170-A5E4-4149-9645-B6E39D268F20}" dt="2023-12-14T12:09:33.778" v="36" actId="21"/>
          <ac:grpSpMkLst>
            <pc:docMk/>
            <pc:sldMk cId="3937559027" sldId="378"/>
            <ac:grpSpMk id="9" creationId="{D066426B-5705-ED28-1C2A-E1CE2747BC4E}"/>
          </ac:grpSpMkLst>
        </pc:grpChg>
      </pc:sldChg>
      <pc:sldChg chg="delSp modSp mod delAnim modAnim modNotesTx">
        <pc:chgData name="Per Karlsson" userId="1421cc1b-105b-4bfd-8c1d-d99d7e0ec60f" providerId="ADAL" clId="{81D7F170-A5E4-4149-9645-B6E39D268F20}" dt="2023-12-14T12:22:20.110" v="165" actId="2"/>
        <pc:sldMkLst>
          <pc:docMk/>
          <pc:sldMk cId="1651943166" sldId="379"/>
        </pc:sldMkLst>
        <pc:spChg chg="mod">
          <ac:chgData name="Per Karlsson" userId="1421cc1b-105b-4bfd-8c1d-d99d7e0ec60f" providerId="ADAL" clId="{81D7F170-A5E4-4149-9645-B6E39D268F20}" dt="2023-12-14T12:22:20.110" v="165" actId="2"/>
          <ac:spMkLst>
            <pc:docMk/>
            <pc:sldMk cId="1651943166" sldId="379"/>
            <ac:spMk id="58" creationId="{8537FFBC-3215-0529-F0FE-D4A2CEF6A644}"/>
          </ac:spMkLst>
        </pc:spChg>
        <pc:grpChg chg="del">
          <ac:chgData name="Per Karlsson" userId="1421cc1b-105b-4bfd-8c1d-d99d7e0ec60f" providerId="ADAL" clId="{81D7F170-A5E4-4149-9645-B6E39D268F20}" dt="2023-12-14T12:10:13.079" v="47" actId="21"/>
          <ac:grpSpMkLst>
            <pc:docMk/>
            <pc:sldMk cId="1651943166" sldId="379"/>
            <ac:grpSpMk id="9" creationId="{D066426B-5705-ED28-1C2A-E1CE2747BC4E}"/>
          </ac:grpSpMkLst>
        </pc:grpChg>
        <pc:picChg chg="del">
          <ac:chgData name="Per Karlsson" userId="1421cc1b-105b-4bfd-8c1d-d99d7e0ec60f" providerId="ADAL" clId="{81D7F170-A5E4-4149-9645-B6E39D268F20}" dt="2023-12-14T12:09:51.857" v="40" actId="478"/>
          <ac:picMkLst>
            <pc:docMk/>
            <pc:sldMk cId="1651943166" sldId="379"/>
            <ac:picMk id="10" creationId="{DB971254-EDD6-185B-57C7-55361C6849C3}"/>
          </ac:picMkLst>
        </pc:picChg>
        <pc:picChg chg="del">
          <ac:chgData name="Per Karlsson" userId="1421cc1b-105b-4bfd-8c1d-d99d7e0ec60f" providerId="ADAL" clId="{81D7F170-A5E4-4149-9645-B6E39D268F20}" dt="2023-12-14T12:09:53.392" v="41" actId="478"/>
          <ac:picMkLst>
            <pc:docMk/>
            <pc:sldMk cId="1651943166" sldId="379"/>
            <ac:picMk id="12" creationId="{366153DF-47DD-77BC-7359-45676D99D59D}"/>
          </ac:picMkLst>
        </pc:picChg>
        <pc:picChg chg="del">
          <ac:chgData name="Per Karlsson" userId="1421cc1b-105b-4bfd-8c1d-d99d7e0ec60f" providerId="ADAL" clId="{81D7F170-A5E4-4149-9645-B6E39D268F20}" dt="2023-12-14T12:09:54.365" v="42" actId="478"/>
          <ac:picMkLst>
            <pc:docMk/>
            <pc:sldMk cId="1651943166" sldId="379"/>
            <ac:picMk id="14" creationId="{AEAB6813-8D05-58F3-0F3D-AF4E0F2C0BA1}"/>
          </ac:picMkLst>
        </pc:picChg>
        <pc:picChg chg="del">
          <ac:chgData name="Per Karlsson" userId="1421cc1b-105b-4bfd-8c1d-d99d7e0ec60f" providerId="ADAL" clId="{81D7F170-A5E4-4149-9645-B6E39D268F20}" dt="2023-12-14T12:09:55.431" v="43" actId="478"/>
          <ac:picMkLst>
            <pc:docMk/>
            <pc:sldMk cId="1651943166" sldId="379"/>
            <ac:picMk id="16" creationId="{0183812C-E1AC-C4F1-D3C2-FA94CA303CBC}"/>
          </ac:picMkLst>
        </pc:picChg>
        <pc:picChg chg="del">
          <ac:chgData name="Per Karlsson" userId="1421cc1b-105b-4bfd-8c1d-d99d7e0ec60f" providerId="ADAL" clId="{81D7F170-A5E4-4149-9645-B6E39D268F20}" dt="2023-12-14T12:09:56.403" v="44" actId="478"/>
          <ac:picMkLst>
            <pc:docMk/>
            <pc:sldMk cId="1651943166" sldId="379"/>
            <ac:picMk id="18" creationId="{18A79B73-FD72-0426-69C2-138B702E2B20}"/>
          </ac:picMkLst>
        </pc:picChg>
      </pc:sldChg>
      <pc:sldChg chg="delSp modSp mod delAnim modNotesTx">
        <pc:chgData name="Per Karlsson" userId="1421cc1b-105b-4bfd-8c1d-d99d7e0ec60f" providerId="ADAL" clId="{81D7F170-A5E4-4149-9645-B6E39D268F20}" dt="2023-12-14T12:22:20.821" v="166" actId="2"/>
        <pc:sldMkLst>
          <pc:docMk/>
          <pc:sldMk cId="2107894114" sldId="380"/>
        </pc:sldMkLst>
        <pc:spChg chg="mod">
          <ac:chgData name="Per Karlsson" userId="1421cc1b-105b-4bfd-8c1d-d99d7e0ec60f" providerId="ADAL" clId="{81D7F170-A5E4-4149-9645-B6E39D268F20}" dt="2023-12-14T12:22:20.821" v="166" actId="2"/>
          <ac:spMkLst>
            <pc:docMk/>
            <pc:sldMk cId="2107894114" sldId="380"/>
            <ac:spMk id="58" creationId="{8537FFBC-3215-0529-F0FE-D4A2CEF6A644}"/>
          </ac:spMkLst>
        </pc:spChg>
        <pc:grpChg chg="del">
          <ac:chgData name="Per Karlsson" userId="1421cc1b-105b-4bfd-8c1d-d99d7e0ec60f" providerId="ADAL" clId="{81D7F170-A5E4-4149-9645-B6E39D268F20}" dt="2023-12-14T12:10:34.737" v="50" actId="21"/>
          <ac:grpSpMkLst>
            <pc:docMk/>
            <pc:sldMk cId="2107894114" sldId="380"/>
            <ac:grpSpMk id="9" creationId="{671F75EB-D5E1-787E-F1C5-B5D7622DF9C2}"/>
          </ac:grpSpMkLst>
        </pc:grpChg>
      </pc:sldChg>
      <pc:sldChg chg="modNotesTx">
        <pc:chgData name="Per Karlsson" userId="1421cc1b-105b-4bfd-8c1d-d99d7e0ec60f" providerId="ADAL" clId="{81D7F170-A5E4-4149-9645-B6E39D268F20}" dt="2023-12-14T12:17:19.251" v="82" actId="20577"/>
        <pc:sldMkLst>
          <pc:docMk/>
          <pc:sldMk cId="1265217338" sldId="381"/>
        </pc:sldMkLst>
      </pc:sldChg>
      <pc:sldChg chg="delSp modSp mod delAnim modNotesTx">
        <pc:chgData name="Per Karlsson" userId="1421cc1b-105b-4bfd-8c1d-d99d7e0ec60f" providerId="ADAL" clId="{81D7F170-A5E4-4149-9645-B6E39D268F20}" dt="2023-12-14T12:22:27.861" v="169" actId="2"/>
        <pc:sldMkLst>
          <pc:docMk/>
          <pc:sldMk cId="1197254549" sldId="382"/>
        </pc:sldMkLst>
        <pc:spChg chg="mod">
          <ac:chgData name="Per Karlsson" userId="1421cc1b-105b-4bfd-8c1d-d99d7e0ec60f" providerId="ADAL" clId="{81D7F170-A5E4-4149-9645-B6E39D268F20}" dt="2023-12-14T12:22:27.861" v="169" actId="2"/>
          <ac:spMkLst>
            <pc:docMk/>
            <pc:sldMk cId="1197254549" sldId="382"/>
            <ac:spMk id="58" creationId="{8537FFBC-3215-0529-F0FE-D4A2CEF6A644}"/>
          </ac:spMkLst>
        </pc:spChg>
        <pc:grpChg chg="del">
          <ac:chgData name="Per Karlsson" userId="1421cc1b-105b-4bfd-8c1d-d99d7e0ec60f" providerId="ADAL" clId="{81D7F170-A5E4-4149-9645-B6E39D268F20}" dt="2023-12-14T12:11:21.006" v="61" actId="21"/>
          <ac:grpSpMkLst>
            <pc:docMk/>
            <pc:sldMk cId="1197254549" sldId="382"/>
            <ac:grpSpMk id="9" creationId="{D066426B-5705-ED28-1C2A-E1CE2747BC4E}"/>
          </ac:grpSpMkLst>
        </pc:grpChg>
      </pc:sldChg>
      <pc:sldChg chg="modNotesTx">
        <pc:chgData name="Per Karlsson" userId="1421cc1b-105b-4bfd-8c1d-d99d7e0ec60f" providerId="ADAL" clId="{81D7F170-A5E4-4149-9645-B6E39D268F20}" dt="2023-12-14T12:18:02.697" v="89" actId="20577"/>
        <pc:sldMkLst>
          <pc:docMk/>
          <pc:sldMk cId="1115564422" sldId="384"/>
        </pc:sldMkLst>
      </pc:sldChg>
      <pc:sldChg chg="modAnim modNotesTx">
        <pc:chgData name="Per Karlsson" userId="1421cc1b-105b-4bfd-8c1d-d99d7e0ec60f" providerId="ADAL" clId="{81D7F170-A5E4-4149-9645-B6E39D268F20}" dt="2023-12-14T12:18:13.791" v="90" actId="20577"/>
        <pc:sldMkLst>
          <pc:docMk/>
          <pc:sldMk cId="2176117052" sldId="386"/>
        </pc:sldMkLst>
      </pc:sldChg>
      <pc:sldChg chg="modAnim modNotesTx">
        <pc:chgData name="Per Karlsson" userId="1421cc1b-105b-4bfd-8c1d-d99d7e0ec60f" providerId="ADAL" clId="{81D7F170-A5E4-4149-9645-B6E39D268F20}" dt="2023-12-14T12:21:08.469" v="154" actId="20577"/>
        <pc:sldMkLst>
          <pc:docMk/>
          <pc:sldMk cId="2452612354" sldId="387"/>
        </pc:sldMkLst>
      </pc:sldChg>
      <pc:sldChg chg="delSp mod modAnim modNotesTx">
        <pc:chgData name="Per Karlsson" userId="1421cc1b-105b-4bfd-8c1d-d99d7e0ec60f" providerId="ADAL" clId="{81D7F170-A5E4-4149-9645-B6E39D268F20}" dt="2023-12-14T12:21:30.490" v="158" actId="6549"/>
        <pc:sldMkLst>
          <pc:docMk/>
          <pc:sldMk cId="3122128039" sldId="405"/>
        </pc:sldMkLst>
        <pc:spChg chg="del">
          <ac:chgData name="Per Karlsson" userId="1421cc1b-105b-4bfd-8c1d-d99d7e0ec60f" providerId="ADAL" clId="{81D7F170-A5E4-4149-9645-B6E39D268F20}" dt="2023-12-14T12:15:37.322" v="72" actId="478"/>
          <ac:spMkLst>
            <pc:docMk/>
            <pc:sldMk cId="3122128039" sldId="405"/>
            <ac:spMk id="4" creationId="{4B30E2D8-39BE-2C74-0426-52E701CE0457}"/>
          </ac:spMkLst>
        </pc:spChg>
      </pc:sldChg>
      <pc:sldChg chg="modNotesTx">
        <pc:chgData name="Per Karlsson" userId="1421cc1b-105b-4bfd-8c1d-d99d7e0ec60f" providerId="ADAL" clId="{81D7F170-A5E4-4149-9645-B6E39D268F20}" dt="2023-12-14T12:21:01.624" v="153" actId="6549"/>
        <pc:sldMkLst>
          <pc:docMk/>
          <pc:sldMk cId="4026349153" sldId="406"/>
        </pc:sldMkLst>
      </pc:sldChg>
      <pc:sldChg chg="modAnim modNotesTx">
        <pc:chgData name="Per Karlsson" userId="1421cc1b-105b-4bfd-8c1d-d99d7e0ec60f" providerId="ADAL" clId="{81D7F170-A5E4-4149-9645-B6E39D268F20}" dt="2023-12-14T12:21:13.328" v="155" actId="20577"/>
        <pc:sldMkLst>
          <pc:docMk/>
          <pc:sldMk cId="2276446533" sldId="408"/>
        </pc:sldMkLst>
      </pc:sldChg>
      <pc:sldChg chg="delSp mod delAnim modAnim modNotesTx">
        <pc:chgData name="Per Karlsson" userId="1421cc1b-105b-4bfd-8c1d-d99d7e0ec60f" providerId="ADAL" clId="{81D7F170-A5E4-4149-9645-B6E39D268F20}" dt="2023-12-14T12:18:21.738" v="139" actId="20577"/>
        <pc:sldMkLst>
          <pc:docMk/>
          <pc:sldMk cId="2634840579" sldId="411"/>
        </pc:sldMkLst>
        <pc:grpChg chg="del">
          <ac:chgData name="Per Karlsson" userId="1421cc1b-105b-4bfd-8c1d-d99d7e0ec60f" providerId="ADAL" clId="{81D7F170-A5E4-4149-9645-B6E39D268F20}" dt="2023-12-14T12:05:18.998" v="9" actId="21"/>
          <ac:grpSpMkLst>
            <pc:docMk/>
            <pc:sldMk cId="2634840579" sldId="411"/>
            <ac:grpSpMk id="3" creationId="{D96EE99E-3E19-BF3A-5FE2-885909545B8B}"/>
          </ac:grpSpMkLst>
        </pc:grpChg>
        <pc:grpChg chg="del">
          <ac:chgData name="Per Karlsson" userId="1421cc1b-105b-4bfd-8c1d-d99d7e0ec60f" providerId="ADAL" clId="{81D7F170-A5E4-4149-9645-B6E39D268F20}" dt="2023-12-14T12:05:07.483" v="8" actId="478"/>
          <ac:grpSpMkLst>
            <pc:docMk/>
            <pc:sldMk cId="2634840579" sldId="411"/>
            <ac:grpSpMk id="22" creationId="{A5C8AA26-448D-6903-313F-13A34BD99F3E}"/>
          </ac:grpSpMkLst>
        </pc:grpChg>
        <pc:grpChg chg="del">
          <ac:chgData name="Per Karlsson" userId="1421cc1b-105b-4bfd-8c1d-d99d7e0ec60f" providerId="ADAL" clId="{81D7F170-A5E4-4149-9645-B6E39D268F20}" dt="2023-12-14T12:05:07.483" v="8" actId="478"/>
          <ac:grpSpMkLst>
            <pc:docMk/>
            <pc:sldMk cId="2634840579" sldId="411"/>
            <ac:grpSpMk id="25" creationId="{0D95C54A-3171-3B4F-0149-7F6B5EE56322}"/>
          </ac:grpSpMkLst>
        </pc:grpChg>
      </pc:sldChg>
      <pc:sldChg chg="delSp modSp mod modAnim modNotesTx">
        <pc:chgData name="Per Karlsson" userId="1421cc1b-105b-4bfd-8c1d-d99d7e0ec60f" providerId="ADAL" clId="{81D7F170-A5E4-4149-9645-B6E39D268F20}" dt="2023-12-14T12:22:03.358" v="161" actId="2"/>
        <pc:sldMkLst>
          <pc:docMk/>
          <pc:sldMk cId="4010806728" sldId="412"/>
        </pc:sldMkLst>
        <pc:spChg chg="del">
          <ac:chgData name="Per Karlsson" userId="1421cc1b-105b-4bfd-8c1d-d99d7e0ec60f" providerId="ADAL" clId="{81D7F170-A5E4-4149-9645-B6E39D268F20}" dt="2023-12-14T12:06:48.813" v="17" actId="478"/>
          <ac:spMkLst>
            <pc:docMk/>
            <pc:sldMk cId="4010806728" sldId="412"/>
            <ac:spMk id="2" creationId="{1609079E-D0CC-2A20-2DDE-3A5BD2FEFA08}"/>
          </ac:spMkLst>
        </pc:spChg>
        <pc:spChg chg="del">
          <ac:chgData name="Per Karlsson" userId="1421cc1b-105b-4bfd-8c1d-d99d7e0ec60f" providerId="ADAL" clId="{81D7F170-A5E4-4149-9645-B6E39D268F20}" dt="2023-12-14T12:06:48.813" v="17" actId="478"/>
          <ac:spMkLst>
            <pc:docMk/>
            <pc:sldMk cId="4010806728" sldId="412"/>
            <ac:spMk id="3" creationId="{B1E30C29-5074-C5F9-77E5-9E936E498499}"/>
          </ac:spMkLst>
        </pc:spChg>
        <pc:spChg chg="del">
          <ac:chgData name="Per Karlsson" userId="1421cc1b-105b-4bfd-8c1d-d99d7e0ec60f" providerId="ADAL" clId="{81D7F170-A5E4-4149-9645-B6E39D268F20}" dt="2023-12-14T12:06:48.813" v="17" actId="478"/>
          <ac:spMkLst>
            <pc:docMk/>
            <pc:sldMk cId="4010806728" sldId="412"/>
            <ac:spMk id="4" creationId="{482F84FE-9692-B1C4-48C3-4A7D6C4D7546}"/>
          </ac:spMkLst>
        </pc:spChg>
        <pc:spChg chg="del">
          <ac:chgData name="Per Karlsson" userId="1421cc1b-105b-4bfd-8c1d-d99d7e0ec60f" providerId="ADAL" clId="{81D7F170-A5E4-4149-9645-B6E39D268F20}" dt="2023-12-14T12:06:48.813" v="17" actId="478"/>
          <ac:spMkLst>
            <pc:docMk/>
            <pc:sldMk cId="4010806728" sldId="412"/>
            <ac:spMk id="5" creationId="{C9E572EC-0858-8719-3C62-2CBF63AEF344}"/>
          </ac:spMkLst>
        </pc:spChg>
        <pc:spChg chg="del">
          <ac:chgData name="Per Karlsson" userId="1421cc1b-105b-4bfd-8c1d-d99d7e0ec60f" providerId="ADAL" clId="{81D7F170-A5E4-4149-9645-B6E39D268F20}" dt="2023-12-14T12:06:48.813" v="17" actId="478"/>
          <ac:spMkLst>
            <pc:docMk/>
            <pc:sldMk cId="4010806728" sldId="412"/>
            <ac:spMk id="6" creationId="{26EE65A6-A769-4C6F-42F5-68E7DF411256}"/>
          </ac:spMkLst>
        </pc:spChg>
        <pc:spChg chg="del">
          <ac:chgData name="Per Karlsson" userId="1421cc1b-105b-4bfd-8c1d-d99d7e0ec60f" providerId="ADAL" clId="{81D7F170-A5E4-4149-9645-B6E39D268F20}" dt="2023-12-14T12:06:48.813" v="17" actId="478"/>
          <ac:spMkLst>
            <pc:docMk/>
            <pc:sldMk cId="4010806728" sldId="412"/>
            <ac:spMk id="7" creationId="{11DCDD50-7016-D797-749D-C0D769138F9C}"/>
          </ac:spMkLst>
        </pc:spChg>
        <pc:spChg chg="del">
          <ac:chgData name="Per Karlsson" userId="1421cc1b-105b-4bfd-8c1d-d99d7e0ec60f" providerId="ADAL" clId="{81D7F170-A5E4-4149-9645-B6E39D268F20}" dt="2023-12-14T12:06:48.813" v="17" actId="478"/>
          <ac:spMkLst>
            <pc:docMk/>
            <pc:sldMk cId="4010806728" sldId="412"/>
            <ac:spMk id="8" creationId="{EC1CB331-0AC7-17A5-BD6D-D984D247F601}"/>
          </ac:spMkLst>
        </pc:spChg>
        <pc:spChg chg="mod">
          <ac:chgData name="Per Karlsson" userId="1421cc1b-105b-4bfd-8c1d-d99d7e0ec60f" providerId="ADAL" clId="{81D7F170-A5E4-4149-9645-B6E39D268F20}" dt="2023-12-14T12:22:03.358" v="161" actId="2"/>
          <ac:spMkLst>
            <pc:docMk/>
            <pc:sldMk cId="4010806728" sldId="412"/>
            <ac:spMk id="58" creationId="{8537FFBC-3215-0529-F0FE-D4A2CEF6A644}"/>
          </ac:spMkLst>
        </pc:spChg>
      </pc:sldChg>
      <pc:sldChg chg="addSp delSp modSp mod modAnim modNotesTx">
        <pc:chgData name="Per Karlsson" userId="1421cc1b-105b-4bfd-8c1d-d99d7e0ec60f" providerId="ADAL" clId="{81D7F170-A5E4-4149-9645-B6E39D268F20}" dt="2023-12-14T12:22:16.717" v="163" actId="2"/>
        <pc:sldMkLst>
          <pc:docMk/>
          <pc:sldMk cId="3527248948" sldId="413"/>
        </pc:sldMkLst>
        <pc:spChg chg="add del">
          <ac:chgData name="Per Karlsson" userId="1421cc1b-105b-4bfd-8c1d-d99d7e0ec60f" providerId="ADAL" clId="{81D7F170-A5E4-4149-9645-B6E39D268F20}" dt="2023-12-14T12:08:58.959" v="30" actId="21"/>
          <ac:spMkLst>
            <pc:docMk/>
            <pc:sldMk cId="3527248948" sldId="413"/>
            <ac:spMk id="4" creationId="{163A8ED8-A561-3AF4-2E8E-A8EFB07DF3DF}"/>
          </ac:spMkLst>
        </pc:spChg>
        <pc:spChg chg="mod">
          <ac:chgData name="Per Karlsson" userId="1421cc1b-105b-4bfd-8c1d-d99d7e0ec60f" providerId="ADAL" clId="{81D7F170-A5E4-4149-9645-B6E39D268F20}" dt="2023-12-14T12:22:16.717" v="163" actId="2"/>
          <ac:spMkLst>
            <pc:docMk/>
            <pc:sldMk cId="3527248948" sldId="413"/>
            <ac:spMk id="58" creationId="{8537FFBC-3215-0529-F0FE-D4A2CEF6A644}"/>
          </ac:spMkLst>
        </pc:spChg>
        <pc:grpChg chg="add del">
          <ac:chgData name="Per Karlsson" userId="1421cc1b-105b-4bfd-8c1d-d99d7e0ec60f" providerId="ADAL" clId="{81D7F170-A5E4-4149-9645-B6E39D268F20}" dt="2023-12-14T12:08:58.959" v="30" actId="21"/>
          <ac:grpSpMkLst>
            <pc:docMk/>
            <pc:sldMk cId="3527248948" sldId="413"/>
            <ac:grpSpMk id="7" creationId="{7F481604-7EA3-E36C-B667-3B1D9A56E343}"/>
          </ac:grpSpMkLst>
        </pc:grpChg>
        <pc:grpChg chg="del">
          <ac:chgData name="Per Karlsson" userId="1421cc1b-105b-4bfd-8c1d-d99d7e0ec60f" providerId="ADAL" clId="{81D7F170-A5E4-4149-9645-B6E39D268F20}" dt="2023-12-14T12:09:03.677" v="31" actId="21"/>
          <ac:grpSpMkLst>
            <pc:docMk/>
            <pc:sldMk cId="3527248948" sldId="413"/>
            <ac:grpSpMk id="9" creationId="{D066426B-5705-ED28-1C2A-E1CE2747BC4E}"/>
          </ac:grpSpMkLst>
        </pc:grpChg>
      </pc:sldChg>
      <pc:sldChg chg="delSp modSp mod delAnim modNotesTx">
        <pc:chgData name="Per Karlsson" userId="1421cc1b-105b-4bfd-8c1d-d99d7e0ec60f" providerId="ADAL" clId="{81D7F170-A5E4-4149-9645-B6E39D268F20}" dt="2023-12-14T12:22:21.829" v="167" actId="2"/>
        <pc:sldMkLst>
          <pc:docMk/>
          <pc:sldMk cId="1517140552" sldId="414"/>
        </pc:sldMkLst>
        <pc:spChg chg="mod">
          <ac:chgData name="Per Karlsson" userId="1421cc1b-105b-4bfd-8c1d-d99d7e0ec60f" providerId="ADAL" clId="{81D7F170-A5E4-4149-9645-B6E39D268F20}" dt="2023-12-14T12:22:21.829" v="167" actId="2"/>
          <ac:spMkLst>
            <pc:docMk/>
            <pc:sldMk cId="1517140552" sldId="414"/>
            <ac:spMk id="58" creationId="{8537FFBC-3215-0529-F0FE-D4A2CEF6A644}"/>
          </ac:spMkLst>
        </pc:spChg>
        <pc:grpChg chg="del">
          <ac:chgData name="Per Karlsson" userId="1421cc1b-105b-4bfd-8c1d-d99d7e0ec60f" providerId="ADAL" clId="{81D7F170-A5E4-4149-9645-B6E39D268F20}" dt="2023-12-14T12:10:52.045" v="55" actId="21"/>
          <ac:grpSpMkLst>
            <pc:docMk/>
            <pc:sldMk cId="1517140552" sldId="414"/>
            <ac:grpSpMk id="9" creationId="{D066426B-5705-ED28-1C2A-E1CE2747BC4E}"/>
          </ac:grpSpMkLst>
        </pc:grpChg>
      </pc:sldChg>
      <pc:sldChg chg="modAnim modNotesTx">
        <pc:chgData name="Per Karlsson" userId="1421cc1b-105b-4bfd-8c1d-d99d7e0ec60f" providerId="ADAL" clId="{81D7F170-A5E4-4149-9645-B6E39D268F20}" dt="2023-12-14T12:17:51.506" v="84" actId="20577"/>
        <pc:sldMkLst>
          <pc:docMk/>
          <pc:sldMk cId="2819567858" sldId="415"/>
        </pc:sldMkLst>
      </pc:sldChg>
      <pc:sldChg chg="modAnim modNotesTx">
        <pc:chgData name="Per Karlsson" userId="1421cc1b-105b-4bfd-8c1d-d99d7e0ec60f" providerId="ADAL" clId="{81D7F170-A5E4-4149-9645-B6E39D268F20}" dt="2023-12-14T12:20:55.722" v="152" actId="6549"/>
        <pc:sldMkLst>
          <pc:docMk/>
          <pc:sldMk cId="2682088094" sldId="416"/>
        </pc:sldMkLst>
      </pc:sldChg>
      <pc:sldChg chg="modNotesTx">
        <pc:chgData name="Per Karlsson" userId="1421cc1b-105b-4bfd-8c1d-d99d7e0ec60f" providerId="ADAL" clId="{81D7F170-A5E4-4149-9645-B6E39D268F20}" dt="2023-12-14T12:21:21.408" v="156" actId="20577"/>
        <pc:sldMkLst>
          <pc:docMk/>
          <pc:sldMk cId="1273664647" sldId="417"/>
        </pc:sldMkLst>
      </pc:sldChg>
      <pc:sldChg chg="modNotesTx">
        <pc:chgData name="Per Karlsson" userId="1421cc1b-105b-4bfd-8c1d-d99d7e0ec60f" providerId="ADAL" clId="{81D7F170-A5E4-4149-9645-B6E39D268F20}" dt="2023-12-14T12:21:26.950" v="157" actId="20577"/>
        <pc:sldMkLst>
          <pc:docMk/>
          <pc:sldMk cId="2355202664" sldId="419"/>
        </pc:sldMkLst>
      </pc:sldChg>
      <pc:sldChg chg="modNotesTx">
        <pc:chgData name="Per Karlsson" userId="1421cc1b-105b-4bfd-8c1d-d99d7e0ec60f" providerId="ADAL" clId="{81D7F170-A5E4-4149-9645-B6E39D268F20}" dt="2023-12-14T12:17:11.447" v="81" actId="20577"/>
        <pc:sldMkLst>
          <pc:docMk/>
          <pc:sldMk cId="4219865523" sldId="421"/>
        </pc:sldMkLst>
      </pc:sldChg>
      <pc:sldChg chg="modAnim modNotesTx">
        <pc:chgData name="Per Karlsson" userId="1421cc1b-105b-4bfd-8c1d-d99d7e0ec60f" providerId="ADAL" clId="{81D7F170-A5E4-4149-9645-B6E39D268F20}" dt="2023-12-14T12:17:40.982" v="83" actId="6549"/>
        <pc:sldMkLst>
          <pc:docMk/>
          <pc:sldMk cId="1797648922" sldId="422"/>
        </pc:sldMkLst>
      </pc:sldChg>
      <pc:sldChg chg="addSp delSp modSp new mod modAnim">
        <pc:chgData name="Per Karlsson" userId="1421cc1b-105b-4bfd-8c1d-d99d7e0ec60f" providerId="ADAL" clId="{81D7F170-A5E4-4149-9645-B6E39D268F20}" dt="2023-12-14T12:06:06.003" v="14"/>
        <pc:sldMkLst>
          <pc:docMk/>
          <pc:sldMk cId="1762869678" sldId="423"/>
        </pc:sldMkLst>
        <pc:spChg chg="del">
          <ac:chgData name="Per Karlsson" userId="1421cc1b-105b-4bfd-8c1d-d99d7e0ec60f" providerId="ADAL" clId="{81D7F170-A5E4-4149-9645-B6E39D268F20}" dt="2023-12-14T12:05:00.839" v="7" actId="478"/>
          <ac:spMkLst>
            <pc:docMk/>
            <pc:sldMk cId="1762869678" sldId="423"/>
            <ac:spMk id="2" creationId="{B401BBC2-DBF5-F3AD-1BFD-1FB031C7D08B}"/>
          </ac:spMkLst>
        </pc:spChg>
        <pc:spChg chg="mod">
          <ac:chgData name="Per Karlsson" userId="1421cc1b-105b-4bfd-8c1d-d99d7e0ec60f" providerId="ADAL" clId="{81D7F170-A5E4-4149-9645-B6E39D268F20}" dt="2023-12-14T12:04:56.044" v="6"/>
          <ac:spMkLst>
            <pc:docMk/>
            <pc:sldMk cId="1762869678" sldId="423"/>
            <ac:spMk id="4" creationId="{2A59466B-63ED-10BA-63FD-D08C015421E6}"/>
          </ac:spMkLst>
        </pc:spChg>
        <pc:spChg chg="mod">
          <ac:chgData name="Per Karlsson" userId="1421cc1b-105b-4bfd-8c1d-d99d7e0ec60f" providerId="ADAL" clId="{81D7F170-A5E4-4149-9645-B6E39D268F20}" dt="2023-12-14T12:04:56.044" v="6"/>
          <ac:spMkLst>
            <pc:docMk/>
            <pc:sldMk cId="1762869678" sldId="423"/>
            <ac:spMk id="5" creationId="{65C81B0A-2E2B-5CD5-E230-FD25A9E9DD22}"/>
          </ac:spMkLst>
        </pc:spChg>
        <pc:spChg chg="mod">
          <ac:chgData name="Per Karlsson" userId="1421cc1b-105b-4bfd-8c1d-d99d7e0ec60f" providerId="ADAL" clId="{81D7F170-A5E4-4149-9645-B6E39D268F20}" dt="2023-12-14T12:04:56.044" v="6"/>
          <ac:spMkLst>
            <pc:docMk/>
            <pc:sldMk cId="1762869678" sldId="423"/>
            <ac:spMk id="7" creationId="{899526F6-EDD5-18F6-4FA3-36CF037FCE52}"/>
          </ac:spMkLst>
        </pc:spChg>
        <pc:spChg chg="mod">
          <ac:chgData name="Per Karlsson" userId="1421cc1b-105b-4bfd-8c1d-d99d7e0ec60f" providerId="ADAL" clId="{81D7F170-A5E4-4149-9645-B6E39D268F20}" dt="2023-12-14T12:04:56.044" v="6"/>
          <ac:spMkLst>
            <pc:docMk/>
            <pc:sldMk cId="1762869678" sldId="423"/>
            <ac:spMk id="8" creationId="{85741D75-7450-6B5E-B34D-FB964D044C2A}"/>
          </ac:spMkLst>
        </pc:spChg>
        <pc:grpChg chg="add mod">
          <ac:chgData name="Per Karlsson" userId="1421cc1b-105b-4bfd-8c1d-d99d7e0ec60f" providerId="ADAL" clId="{81D7F170-A5E4-4149-9645-B6E39D268F20}" dt="2023-12-14T12:04:56.044" v="6"/>
          <ac:grpSpMkLst>
            <pc:docMk/>
            <pc:sldMk cId="1762869678" sldId="423"/>
            <ac:grpSpMk id="3" creationId="{0486B40A-265B-707B-8480-40914BD91674}"/>
          </ac:grpSpMkLst>
        </pc:grpChg>
        <pc:grpChg chg="add mod">
          <ac:chgData name="Per Karlsson" userId="1421cc1b-105b-4bfd-8c1d-d99d7e0ec60f" providerId="ADAL" clId="{81D7F170-A5E4-4149-9645-B6E39D268F20}" dt="2023-12-14T12:04:56.044" v="6"/>
          <ac:grpSpMkLst>
            <pc:docMk/>
            <pc:sldMk cId="1762869678" sldId="423"/>
            <ac:grpSpMk id="6" creationId="{187BBF41-8382-9344-DE98-8050A101EE01}"/>
          </ac:grpSpMkLst>
        </pc:grpChg>
      </pc:sldChg>
      <pc:sldChg chg="addSp delSp modSp new mod modAnim">
        <pc:chgData name="Per Karlsson" userId="1421cc1b-105b-4bfd-8c1d-d99d7e0ec60f" providerId="ADAL" clId="{81D7F170-A5E4-4149-9645-B6E39D268F20}" dt="2023-12-14T12:06:13.897" v="15"/>
        <pc:sldMkLst>
          <pc:docMk/>
          <pc:sldMk cId="3079247008" sldId="424"/>
        </pc:sldMkLst>
        <pc:spChg chg="del">
          <ac:chgData name="Per Karlsson" userId="1421cc1b-105b-4bfd-8c1d-d99d7e0ec60f" providerId="ADAL" clId="{81D7F170-A5E4-4149-9645-B6E39D268F20}" dt="2023-12-14T12:05:31.833" v="12" actId="478"/>
          <ac:spMkLst>
            <pc:docMk/>
            <pc:sldMk cId="3079247008" sldId="424"/>
            <ac:spMk id="2" creationId="{E93B792E-913B-7BBA-3A45-5FB0C2A9DEE2}"/>
          </ac:spMkLst>
        </pc:spChg>
        <pc:spChg chg="mod">
          <ac:chgData name="Per Karlsson" userId="1421cc1b-105b-4bfd-8c1d-d99d7e0ec60f" providerId="ADAL" clId="{81D7F170-A5E4-4149-9645-B6E39D268F20}" dt="2023-12-14T12:05:28.611" v="11"/>
          <ac:spMkLst>
            <pc:docMk/>
            <pc:sldMk cId="3079247008" sldId="424"/>
            <ac:spMk id="4" creationId="{CD97A522-61DF-628A-135E-53CCFAEE48E8}"/>
          </ac:spMkLst>
        </pc:spChg>
        <pc:spChg chg="mod">
          <ac:chgData name="Per Karlsson" userId="1421cc1b-105b-4bfd-8c1d-d99d7e0ec60f" providerId="ADAL" clId="{81D7F170-A5E4-4149-9645-B6E39D268F20}" dt="2023-12-14T12:05:28.611" v="11"/>
          <ac:spMkLst>
            <pc:docMk/>
            <pc:sldMk cId="3079247008" sldId="424"/>
            <ac:spMk id="5" creationId="{772C5118-4797-3A5D-E3FC-BE1E1195010E}"/>
          </ac:spMkLst>
        </pc:spChg>
        <pc:spChg chg="mod">
          <ac:chgData name="Per Karlsson" userId="1421cc1b-105b-4bfd-8c1d-d99d7e0ec60f" providerId="ADAL" clId="{81D7F170-A5E4-4149-9645-B6E39D268F20}" dt="2023-12-14T12:05:28.611" v="11"/>
          <ac:spMkLst>
            <pc:docMk/>
            <pc:sldMk cId="3079247008" sldId="424"/>
            <ac:spMk id="6" creationId="{51D6BA53-FB1B-B7E5-001B-E87E598ADBE2}"/>
          </ac:spMkLst>
        </pc:spChg>
        <pc:spChg chg="mod">
          <ac:chgData name="Per Karlsson" userId="1421cc1b-105b-4bfd-8c1d-d99d7e0ec60f" providerId="ADAL" clId="{81D7F170-A5E4-4149-9645-B6E39D268F20}" dt="2023-12-14T12:05:28.611" v="11"/>
          <ac:spMkLst>
            <pc:docMk/>
            <pc:sldMk cId="3079247008" sldId="424"/>
            <ac:spMk id="7" creationId="{20E8BCB2-765C-688C-3C94-CD94FA03C140}"/>
          </ac:spMkLst>
        </pc:spChg>
        <pc:spChg chg="mod">
          <ac:chgData name="Per Karlsson" userId="1421cc1b-105b-4bfd-8c1d-d99d7e0ec60f" providerId="ADAL" clId="{81D7F170-A5E4-4149-9645-B6E39D268F20}" dt="2023-12-14T12:05:28.611" v="11"/>
          <ac:spMkLst>
            <pc:docMk/>
            <pc:sldMk cId="3079247008" sldId="424"/>
            <ac:spMk id="8" creationId="{BE7C04A8-B8C6-0211-2C63-3533EB632403}"/>
          </ac:spMkLst>
        </pc:spChg>
        <pc:spChg chg="mod">
          <ac:chgData name="Per Karlsson" userId="1421cc1b-105b-4bfd-8c1d-d99d7e0ec60f" providerId="ADAL" clId="{81D7F170-A5E4-4149-9645-B6E39D268F20}" dt="2023-12-14T12:05:28.611" v="11"/>
          <ac:spMkLst>
            <pc:docMk/>
            <pc:sldMk cId="3079247008" sldId="424"/>
            <ac:spMk id="12" creationId="{A8A5D693-E52C-CA76-DB1F-F10C7B71E83C}"/>
          </ac:spMkLst>
        </pc:spChg>
        <pc:spChg chg="mod">
          <ac:chgData name="Per Karlsson" userId="1421cc1b-105b-4bfd-8c1d-d99d7e0ec60f" providerId="ADAL" clId="{81D7F170-A5E4-4149-9645-B6E39D268F20}" dt="2023-12-14T12:05:28.611" v="11"/>
          <ac:spMkLst>
            <pc:docMk/>
            <pc:sldMk cId="3079247008" sldId="424"/>
            <ac:spMk id="13" creationId="{6CECE2B8-0331-0B48-EC6B-076589E4F53F}"/>
          </ac:spMkLst>
        </pc:spChg>
        <pc:spChg chg="mod">
          <ac:chgData name="Per Karlsson" userId="1421cc1b-105b-4bfd-8c1d-d99d7e0ec60f" providerId="ADAL" clId="{81D7F170-A5E4-4149-9645-B6E39D268F20}" dt="2023-12-14T12:05:28.611" v="11"/>
          <ac:spMkLst>
            <pc:docMk/>
            <pc:sldMk cId="3079247008" sldId="424"/>
            <ac:spMk id="14" creationId="{5B92B453-FFCC-3BA6-5AC4-79B2803EE3D8}"/>
          </ac:spMkLst>
        </pc:spChg>
        <pc:spChg chg="mod">
          <ac:chgData name="Per Karlsson" userId="1421cc1b-105b-4bfd-8c1d-d99d7e0ec60f" providerId="ADAL" clId="{81D7F170-A5E4-4149-9645-B6E39D268F20}" dt="2023-12-14T12:05:28.611" v="11"/>
          <ac:spMkLst>
            <pc:docMk/>
            <pc:sldMk cId="3079247008" sldId="424"/>
            <ac:spMk id="15" creationId="{C394A78B-5049-C06F-F7AD-8CE3CFD5935B}"/>
          </ac:spMkLst>
        </pc:spChg>
        <pc:spChg chg="mod">
          <ac:chgData name="Per Karlsson" userId="1421cc1b-105b-4bfd-8c1d-d99d7e0ec60f" providerId="ADAL" clId="{81D7F170-A5E4-4149-9645-B6E39D268F20}" dt="2023-12-14T12:05:28.611" v="11"/>
          <ac:spMkLst>
            <pc:docMk/>
            <pc:sldMk cId="3079247008" sldId="424"/>
            <ac:spMk id="16" creationId="{EF2980EB-AFC1-0DAB-46C7-6572E96BA214}"/>
          </ac:spMkLst>
        </pc:spChg>
        <pc:spChg chg="mod">
          <ac:chgData name="Per Karlsson" userId="1421cc1b-105b-4bfd-8c1d-d99d7e0ec60f" providerId="ADAL" clId="{81D7F170-A5E4-4149-9645-B6E39D268F20}" dt="2023-12-14T12:05:28.611" v="11"/>
          <ac:spMkLst>
            <pc:docMk/>
            <pc:sldMk cId="3079247008" sldId="424"/>
            <ac:spMk id="17" creationId="{28D2A2D5-522F-6F5D-0CC6-6C38CFADF61B}"/>
          </ac:spMkLst>
        </pc:spChg>
        <pc:spChg chg="mod">
          <ac:chgData name="Per Karlsson" userId="1421cc1b-105b-4bfd-8c1d-d99d7e0ec60f" providerId="ADAL" clId="{81D7F170-A5E4-4149-9645-B6E39D268F20}" dt="2023-12-14T12:05:28.611" v="11"/>
          <ac:spMkLst>
            <pc:docMk/>
            <pc:sldMk cId="3079247008" sldId="424"/>
            <ac:spMk id="18" creationId="{28C3D85A-9F54-1350-1D4C-C83A433982A9}"/>
          </ac:spMkLst>
        </pc:spChg>
        <pc:spChg chg="mod">
          <ac:chgData name="Per Karlsson" userId="1421cc1b-105b-4bfd-8c1d-d99d7e0ec60f" providerId="ADAL" clId="{81D7F170-A5E4-4149-9645-B6E39D268F20}" dt="2023-12-14T12:05:28.611" v="11"/>
          <ac:spMkLst>
            <pc:docMk/>
            <pc:sldMk cId="3079247008" sldId="424"/>
            <ac:spMk id="19" creationId="{1149A355-4A81-A522-EDF6-6A1C281D01A3}"/>
          </ac:spMkLst>
        </pc:spChg>
        <pc:spChg chg="mod">
          <ac:chgData name="Per Karlsson" userId="1421cc1b-105b-4bfd-8c1d-d99d7e0ec60f" providerId="ADAL" clId="{81D7F170-A5E4-4149-9645-B6E39D268F20}" dt="2023-12-14T12:05:28.611" v="11"/>
          <ac:spMkLst>
            <pc:docMk/>
            <pc:sldMk cId="3079247008" sldId="424"/>
            <ac:spMk id="20" creationId="{4C0E2BCB-020F-0E22-CB6B-A1E2BD5D77E1}"/>
          </ac:spMkLst>
        </pc:spChg>
        <pc:spChg chg="mod">
          <ac:chgData name="Per Karlsson" userId="1421cc1b-105b-4bfd-8c1d-d99d7e0ec60f" providerId="ADAL" clId="{81D7F170-A5E4-4149-9645-B6E39D268F20}" dt="2023-12-14T12:05:28.611" v="11"/>
          <ac:spMkLst>
            <pc:docMk/>
            <pc:sldMk cId="3079247008" sldId="424"/>
            <ac:spMk id="21" creationId="{30C1E377-F161-69D8-56D8-7230B35E34E4}"/>
          </ac:spMkLst>
        </pc:spChg>
        <pc:grpChg chg="add mod">
          <ac:chgData name="Per Karlsson" userId="1421cc1b-105b-4bfd-8c1d-d99d7e0ec60f" providerId="ADAL" clId="{81D7F170-A5E4-4149-9645-B6E39D268F20}" dt="2023-12-14T12:05:28.611" v="11"/>
          <ac:grpSpMkLst>
            <pc:docMk/>
            <pc:sldMk cId="3079247008" sldId="424"/>
            <ac:grpSpMk id="3" creationId="{2AEEBFCC-1B0C-BFE6-42A3-9892BD58E93B}"/>
          </ac:grpSpMkLst>
        </pc:grpChg>
        <pc:grpChg chg="mod">
          <ac:chgData name="Per Karlsson" userId="1421cc1b-105b-4bfd-8c1d-d99d7e0ec60f" providerId="ADAL" clId="{81D7F170-A5E4-4149-9645-B6E39D268F20}" dt="2023-12-14T12:05:28.611" v="11"/>
          <ac:grpSpMkLst>
            <pc:docMk/>
            <pc:sldMk cId="3079247008" sldId="424"/>
            <ac:grpSpMk id="10" creationId="{E6BAED4D-65CC-FCD6-C8FF-5702BB6385B8}"/>
          </ac:grpSpMkLst>
        </pc:grpChg>
        <pc:grpChg chg="mod">
          <ac:chgData name="Per Karlsson" userId="1421cc1b-105b-4bfd-8c1d-d99d7e0ec60f" providerId="ADAL" clId="{81D7F170-A5E4-4149-9645-B6E39D268F20}" dt="2023-12-14T12:05:28.611" v="11"/>
          <ac:grpSpMkLst>
            <pc:docMk/>
            <pc:sldMk cId="3079247008" sldId="424"/>
            <ac:grpSpMk id="11" creationId="{CFEFA11A-EE99-8A12-F1FE-2A7C91BAA887}"/>
          </ac:grpSpMkLst>
        </pc:grpChg>
        <pc:cxnChg chg="mod">
          <ac:chgData name="Per Karlsson" userId="1421cc1b-105b-4bfd-8c1d-d99d7e0ec60f" providerId="ADAL" clId="{81D7F170-A5E4-4149-9645-B6E39D268F20}" dt="2023-12-14T12:05:28.611" v="11"/>
          <ac:cxnSpMkLst>
            <pc:docMk/>
            <pc:sldMk cId="3079247008" sldId="424"/>
            <ac:cxnSpMk id="9" creationId="{A5DD98BB-EC31-F43F-56CC-31112E9B2AA7}"/>
          </ac:cxnSpMkLst>
        </pc:cxnChg>
      </pc:sldChg>
      <pc:sldChg chg="addSp delSp modSp new mod">
        <pc:chgData name="Per Karlsson" userId="1421cc1b-105b-4bfd-8c1d-d99d7e0ec60f" providerId="ADAL" clId="{81D7F170-A5E4-4149-9645-B6E39D268F20}" dt="2023-12-14T12:08:39.996" v="27" actId="478"/>
        <pc:sldMkLst>
          <pc:docMk/>
          <pc:sldMk cId="1109717797" sldId="425"/>
        </pc:sldMkLst>
        <pc:spChg chg="del">
          <ac:chgData name="Per Karlsson" userId="1421cc1b-105b-4bfd-8c1d-d99d7e0ec60f" providerId="ADAL" clId="{81D7F170-A5E4-4149-9645-B6E39D268F20}" dt="2023-12-14T12:08:37.916" v="26" actId="478"/>
          <ac:spMkLst>
            <pc:docMk/>
            <pc:sldMk cId="1109717797" sldId="425"/>
            <ac:spMk id="2" creationId="{8BB10854-B4C0-81FB-207B-1B9849598474}"/>
          </ac:spMkLst>
        </pc:spChg>
        <pc:spChg chg="del">
          <ac:chgData name="Per Karlsson" userId="1421cc1b-105b-4bfd-8c1d-d99d7e0ec60f" providerId="ADAL" clId="{81D7F170-A5E4-4149-9645-B6E39D268F20}" dt="2023-12-14T12:08:39.996" v="27" actId="478"/>
          <ac:spMkLst>
            <pc:docMk/>
            <pc:sldMk cId="1109717797" sldId="425"/>
            <ac:spMk id="3" creationId="{4148AC1D-F720-1DE2-7482-BFB460233C35}"/>
          </ac:spMkLst>
        </pc:spChg>
        <pc:spChg chg="mod">
          <ac:chgData name="Per Karlsson" userId="1421cc1b-105b-4bfd-8c1d-d99d7e0ec60f" providerId="ADAL" clId="{81D7F170-A5E4-4149-9645-B6E39D268F20}" dt="2023-12-14T12:08:31.792" v="25"/>
          <ac:spMkLst>
            <pc:docMk/>
            <pc:sldMk cId="1109717797" sldId="425"/>
            <ac:spMk id="6" creationId="{3BA87EA8-4652-153E-5FF5-CAB4D84A9B21}"/>
          </ac:spMkLst>
        </pc:spChg>
        <pc:spChg chg="mod">
          <ac:chgData name="Per Karlsson" userId="1421cc1b-105b-4bfd-8c1d-d99d7e0ec60f" providerId="ADAL" clId="{81D7F170-A5E4-4149-9645-B6E39D268F20}" dt="2023-12-14T12:08:31.792" v="25"/>
          <ac:spMkLst>
            <pc:docMk/>
            <pc:sldMk cId="1109717797" sldId="425"/>
            <ac:spMk id="7" creationId="{1E047FDD-454C-953D-6693-0E347523A660}"/>
          </ac:spMkLst>
        </pc:spChg>
        <pc:spChg chg="mod">
          <ac:chgData name="Per Karlsson" userId="1421cc1b-105b-4bfd-8c1d-d99d7e0ec60f" providerId="ADAL" clId="{81D7F170-A5E4-4149-9645-B6E39D268F20}" dt="2023-12-14T12:08:31.792" v="25"/>
          <ac:spMkLst>
            <pc:docMk/>
            <pc:sldMk cId="1109717797" sldId="425"/>
            <ac:spMk id="8" creationId="{378D46E7-E192-64CC-23F8-25CDA6F88CA9}"/>
          </ac:spMkLst>
        </pc:spChg>
        <pc:grpChg chg="add mod">
          <ac:chgData name="Per Karlsson" userId="1421cc1b-105b-4bfd-8c1d-d99d7e0ec60f" providerId="ADAL" clId="{81D7F170-A5E4-4149-9645-B6E39D268F20}" dt="2023-12-14T12:08:31.792" v="25"/>
          <ac:grpSpMkLst>
            <pc:docMk/>
            <pc:sldMk cId="1109717797" sldId="425"/>
            <ac:grpSpMk id="4" creationId="{BE9DFE1A-8F3B-0FED-171C-D2F46127AFFC}"/>
          </ac:grpSpMkLst>
        </pc:grpChg>
        <pc:grpChg chg="mod">
          <ac:chgData name="Per Karlsson" userId="1421cc1b-105b-4bfd-8c1d-d99d7e0ec60f" providerId="ADAL" clId="{81D7F170-A5E4-4149-9645-B6E39D268F20}" dt="2023-12-14T12:08:31.792" v="25"/>
          <ac:grpSpMkLst>
            <pc:docMk/>
            <pc:sldMk cId="1109717797" sldId="425"/>
            <ac:grpSpMk id="5" creationId="{0DFDEB6B-6E65-5335-3BD6-66D81F1B05B0}"/>
          </ac:grpSpMkLst>
        </pc:grpChg>
      </pc:sldChg>
      <pc:sldChg chg="addSp delSp modSp new mod">
        <pc:chgData name="Per Karlsson" userId="1421cc1b-105b-4bfd-8c1d-d99d7e0ec60f" providerId="ADAL" clId="{81D7F170-A5E4-4149-9645-B6E39D268F20}" dt="2023-12-14T12:09:14.284" v="34" actId="478"/>
        <pc:sldMkLst>
          <pc:docMk/>
          <pc:sldMk cId="1594177185" sldId="426"/>
        </pc:sldMkLst>
        <pc:spChg chg="del">
          <ac:chgData name="Per Karlsson" userId="1421cc1b-105b-4bfd-8c1d-d99d7e0ec60f" providerId="ADAL" clId="{81D7F170-A5E4-4149-9645-B6E39D268F20}" dt="2023-12-14T12:09:14.284" v="34" actId="478"/>
          <ac:spMkLst>
            <pc:docMk/>
            <pc:sldMk cId="1594177185" sldId="426"/>
            <ac:spMk id="2" creationId="{A1C5CEA7-8233-AA13-43AA-30D6B4359F3C}"/>
          </ac:spMkLst>
        </pc:spChg>
        <pc:spChg chg="del">
          <ac:chgData name="Per Karlsson" userId="1421cc1b-105b-4bfd-8c1d-d99d7e0ec60f" providerId="ADAL" clId="{81D7F170-A5E4-4149-9645-B6E39D268F20}" dt="2023-12-14T12:09:12.350" v="33" actId="478"/>
          <ac:spMkLst>
            <pc:docMk/>
            <pc:sldMk cId="1594177185" sldId="426"/>
            <ac:spMk id="3" creationId="{47FD1C57-8855-37F3-2993-00EA8424B1C1}"/>
          </ac:spMkLst>
        </pc:spChg>
        <pc:spChg chg="mod">
          <ac:chgData name="Per Karlsson" userId="1421cc1b-105b-4bfd-8c1d-d99d7e0ec60f" providerId="ADAL" clId="{81D7F170-A5E4-4149-9645-B6E39D268F20}" dt="2023-12-14T12:09:07.237" v="32"/>
          <ac:spMkLst>
            <pc:docMk/>
            <pc:sldMk cId="1594177185" sldId="426"/>
            <ac:spMk id="6" creationId="{205A87B8-30DE-AECE-8821-1187EE30466A}"/>
          </ac:spMkLst>
        </pc:spChg>
        <pc:spChg chg="mod">
          <ac:chgData name="Per Karlsson" userId="1421cc1b-105b-4bfd-8c1d-d99d7e0ec60f" providerId="ADAL" clId="{81D7F170-A5E4-4149-9645-B6E39D268F20}" dt="2023-12-14T12:09:07.237" v="32"/>
          <ac:spMkLst>
            <pc:docMk/>
            <pc:sldMk cId="1594177185" sldId="426"/>
            <ac:spMk id="7" creationId="{AC5A41D4-38C3-47F7-3E93-456A94DBB329}"/>
          </ac:spMkLst>
        </pc:spChg>
        <pc:spChg chg="mod">
          <ac:chgData name="Per Karlsson" userId="1421cc1b-105b-4bfd-8c1d-d99d7e0ec60f" providerId="ADAL" clId="{81D7F170-A5E4-4149-9645-B6E39D268F20}" dt="2023-12-14T12:09:07.237" v="32"/>
          <ac:spMkLst>
            <pc:docMk/>
            <pc:sldMk cId="1594177185" sldId="426"/>
            <ac:spMk id="8" creationId="{B72BD897-6EE1-EA9A-584F-86BDC74604DE}"/>
          </ac:spMkLst>
        </pc:spChg>
        <pc:grpChg chg="add mod">
          <ac:chgData name="Per Karlsson" userId="1421cc1b-105b-4bfd-8c1d-d99d7e0ec60f" providerId="ADAL" clId="{81D7F170-A5E4-4149-9645-B6E39D268F20}" dt="2023-12-14T12:09:07.237" v="32"/>
          <ac:grpSpMkLst>
            <pc:docMk/>
            <pc:sldMk cId="1594177185" sldId="426"/>
            <ac:grpSpMk id="4" creationId="{3E6660F2-A9B6-31C1-A469-72733B5335F2}"/>
          </ac:grpSpMkLst>
        </pc:grpChg>
        <pc:grpChg chg="mod">
          <ac:chgData name="Per Karlsson" userId="1421cc1b-105b-4bfd-8c1d-d99d7e0ec60f" providerId="ADAL" clId="{81D7F170-A5E4-4149-9645-B6E39D268F20}" dt="2023-12-14T12:09:07.237" v="32"/>
          <ac:grpSpMkLst>
            <pc:docMk/>
            <pc:sldMk cId="1594177185" sldId="426"/>
            <ac:grpSpMk id="5" creationId="{9FCC4B1B-8A54-CC1D-5613-9B4400B746E4}"/>
          </ac:grpSpMkLst>
        </pc:grpChg>
      </pc:sldChg>
      <pc:sldChg chg="addSp delSp modSp new mod">
        <pc:chgData name="Per Karlsson" userId="1421cc1b-105b-4bfd-8c1d-d99d7e0ec60f" providerId="ADAL" clId="{81D7F170-A5E4-4149-9645-B6E39D268F20}" dt="2023-12-14T12:09:42.160" v="39" actId="478"/>
        <pc:sldMkLst>
          <pc:docMk/>
          <pc:sldMk cId="1905313631" sldId="427"/>
        </pc:sldMkLst>
        <pc:spChg chg="del">
          <ac:chgData name="Per Karlsson" userId="1421cc1b-105b-4bfd-8c1d-d99d7e0ec60f" providerId="ADAL" clId="{81D7F170-A5E4-4149-9645-B6E39D268F20}" dt="2023-12-14T12:09:42.160" v="39" actId="478"/>
          <ac:spMkLst>
            <pc:docMk/>
            <pc:sldMk cId="1905313631" sldId="427"/>
            <ac:spMk id="2" creationId="{4763E564-1930-B1C6-9E6C-D02ABCCB3F82}"/>
          </ac:spMkLst>
        </pc:spChg>
        <pc:spChg chg="del">
          <ac:chgData name="Per Karlsson" userId="1421cc1b-105b-4bfd-8c1d-d99d7e0ec60f" providerId="ADAL" clId="{81D7F170-A5E4-4149-9645-B6E39D268F20}" dt="2023-12-14T12:09:40.361" v="38" actId="478"/>
          <ac:spMkLst>
            <pc:docMk/>
            <pc:sldMk cId="1905313631" sldId="427"/>
            <ac:spMk id="3" creationId="{F14906C7-9F14-E4E0-FBF3-EFCDB0C827C6}"/>
          </ac:spMkLst>
        </pc:spChg>
        <pc:spChg chg="mod">
          <ac:chgData name="Per Karlsson" userId="1421cc1b-105b-4bfd-8c1d-d99d7e0ec60f" providerId="ADAL" clId="{81D7F170-A5E4-4149-9645-B6E39D268F20}" dt="2023-12-14T12:09:36.864" v="37"/>
          <ac:spMkLst>
            <pc:docMk/>
            <pc:sldMk cId="1905313631" sldId="427"/>
            <ac:spMk id="6" creationId="{6469DEE9-D103-1D7B-76B6-5587A99198CD}"/>
          </ac:spMkLst>
        </pc:spChg>
        <pc:spChg chg="mod">
          <ac:chgData name="Per Karlsson" userId="1421cc1b-105b-4bfd-8c1d-d99d7e0ec60f" providerId="ADAL" clId="{81D7F170-A5E4-4149-9645-B6E39D268F20}" dt="2023-12-14T12:09:36.864" v="37"/>
          <ac:spMkLst>
            <pc:docMk/>
            <pc:sldMk cId="1905313631" sldId="427"/>
            <ac:spMk id="7" creationId="{532DC01D-A55D-9015-E225-F63AA5091441}"/>
          </ac:spMkLst>
        </pc:spChg>
        <pc:spChg chg="mod">
          <ac:chgData name="Per Karlsson" userId="1421cc1b-105b-4bfd-8c1d-d99d7e0ec60f" providerId="ADAL" clId="{81D7F170-A5E4-4149-9645-B6E39D268F20}" dt="2023-12-14T12:09:36.864" v="37"/>
          <ac:spMkLst>
            <pc:docMk/>
            <pc:sldMk cId="1905313631" sldId="427"/>
            <ac:spMk id="8" creationId="{1A5E4C9B-AD8C-CEAD-51CE-864913E097AE}"/>
          </ac:spMkLst>
        </pc:spChg>
        <pc:grpChg chg="add mod">
          <ac:chgData name="Per Karlsson" userId="1421cc1b-105b-4bfd-8c1d-d99d7e0ec60f" providerId="ADAL" clId="{81D7F170-A5E4-4149-9645-B6E39D268F20}" dt="2023-12-14T12:09:36.864" v="37"/>
          <ac:grpSpMkLst>
            <pc:docMk/>
            <pc:sldMk cId="1905313631" sldId="427"/>
            <ac:grpSpMk id="4" creationId="{5A207C6A-26B1-7F87-E1F0-111183833898}"/>
          </ac:grpSpMkLst>
        </pc:grpChg>
        <pc:grpChg chg="mod">
          <ac:chgData name="Per Karlsson" userId="1421cc1b-105b-4bfd-8c1d-d99d7e0ec60f" providerId="ADAL" clId="{81D7F170-A5E4-4149-9645-B6E39D268F20}" dt="2023-12-14T12:09:36.864" v="37"/>
          <ac:grpSpMkLst>
            <pc:docMk/>
            <pc:sldMk cId="1905313631" sldId="427"/>
            <ac:grpSpMk id="5" creationId="{A099188F-6E2B-61AF-F7E1-4C111068750A}"/>
          </ac:grpSpMkLst>
        </pc:grpChg>
      </pc:sldChg>
      <pc:sldChg chg="addSp modSp new">
        <pc:chgData name="Per Karlsson" userId="1421cc1b-105b-4bfd-8c1d-d99d7e0ec60f" providerId="ADAL" clId="{81D7F170-A5E4-4149-9645-B6E39D268F20}" dt="2023-12-14T12:10:16.007" v="48"/>
        <pc:sldMkLst>
          <pc:docMk/>
          <pc:sldMk cId="3710873602" sldId="428"/>
        </pc:sldMkLst>
        <pc:spChg chg="mod">
          <ac:chgData name="Per Karlsson" userId="1421cc1b-105b-4bfd-8c1d-d99d7e0ec60f" providerId="ADAL" clId="{81D7F170-A5E4-4149-9645-B6E39D268F20}" dt="2023-12-14T12:10:16.007" v="48"/>
          <ac:spMkLst>
            <pc:docMk/>
            <pc:sldMk cId="3710873602" sldId="428"/>
            <ac:spMk id="6" creationId="{72DC2930-FBD9-F93F-E706-EAB208DC65FB}"/>
          </ac:spMkLst>
        </pc:spChg>
        <pc:spChg chg="mod">
          <ac:chgData name="Per Karlsson" userId="1421cc1b-105b-4bfd-8c1d-d99d7e0ec60f" providerId="ADAL" clId="{81D7F170-A5E4-4149-9645-B6E39D268F20}" dt="2023-12-14T12:10:16.007" v="48"/>
          <ac:spMkLst>
            <pc:docMk/>
            <pc:sldMk cId="3710873602" sldId="428"/>
            <ac:spMk id="7" creationId="{7EB51D8A-8B05-B817-3D45-D75655CA6D3A}"/>
          </ac:spMkLst>
        </pc:spChg>
        <pc:spChg chg="mod">
          <ac:chgData name="Per Karlsson" userId="1421cc1b-105b-4bfd-8c1d-d99d7e0ec60f" providerId="ADAL" clId="{81D7F170-A5E4-4149-9645-B6E39D268F20}" dt="2023-12-14T12:10:16.007" v="48"/>
          <ac:spMkLst>
            <pc:docMk/>
            <pc:sldMk cId="3710873602" sldId="428"/>
            <ac:spMk id="8" creationId="{1AB55823-877C-61E0-37A3-2E4B73638965}"/>
          </ac:spMkLst>
        </pc:spChg>
        <pc:grpChg chg="add mod">
          <ac:chgData name="Per Karlsson" userId="1421cc1b-105b-4bfd-8c1d-d99d7e0ec60f" providerId="ADAL" clId="{81D7F170-A5E4-4149-9645-B6E39D268F20}" dt="2023-12-14T12:10:16.007" v="48"/>
          <ac:grpSpMkLst>
            <pc:docMk/>
            <pc:sldMk cId="3710873602" sldId="428"/>
            <ac:grpSpMk id="4" creationId="{1C01D2EF-19AA-D3B8-B12F-5163D76B6A41}"/>
          </ac:grpSpMkLst>
        </pc:grpChg>
        <pc:grpChg chg="mod">
          <ac:chgData name="Per Karlsson" userId="1421cc1b-105b-4bfd-8c1d-d99d7e0ec60f" providerId="ADAL" clId="{81D7F170-A5E4-4149-9645-B6E39D268F20}" dt="2023-12-14T12:10:16.007" v="48"/>
          <ac:grpSpMkLst>
            <pc:docMk/>
            <pc:sldMk cId="3710873602" sldId="428"/>
            <ac:grpSpMk id="5" creationId="{069F2168-FD4C-EF8A-53B8-540B1FCC4EBA}"/>
          </ac:grpSpMkLst>
        </pc:grpChg>
      </pc:sldChg>
      <pc:sldChg chg="addSp delSp modSp new mod modAnim">
        <pc:chgData name="Per Karlsson" userId="1421cc1b-105b-4bfd-8c1d-d99d7e0ec60f" providerId="ADAL" clId="{81D7F170-A5E4-4149-9645-B6E39D268F20}" dt="2023-12-14T12:13:02.622" v="70"/>
        <pc:sldMkLst>
          <pc:docMk/>
          <pc:sldMk cId="673976302" sldId="429"/>
        </pc:sldMkLst>
        <pc:spChg chg="del">
          <ac:chgData name="Per Karlsson" userId="1421cc1b-105b-4bfd-8c1d-d99d7e0ec60f" providerId="ADAL" clId="{81D7F170-A5E4-4149-9645-B6E39D268F20}" dt="2023-12-14T12:10:42.174" v="53" actId="478"/>
          <ac:spMkLst>
            <pc:docMk/>
            <pc:sldMk cId="673976302" sldId="429"/>
            <ac:spMk id="2" creationId="{3AD8EF75-D227-4A58-76F4-4F16FC06E5D1}"/>
          </ac:spMkLst>
        </pc:spChg>
        <pc:spChg chg="del">
          <ac:chgData name="Per Karlsson" userId="1421cc1b-105b-4bfd-8c1d-d99d7e0ec60f" providerId="ADAL" clId="{81D7F170-A5E4-4149-9645-B6E39D268F20}" dt="2023-12-14T12:10:40.773" v="52" actId="478"/>
          <ac:spMkLst>
            <pc:docMk/>
            <pc:sldMk cId="673976302" sldId="429"/>
            <ac:spMk id="3" creationId="{EEE9E45F-DC41-1464-3128-DDC94C391862}"/>
          </ac:spMkLst>
        </pc:spChg>
        <pc:spChg chg="mod">
          <ac:chgData name="Per Karlsson" userId="1421cc1b-105b-4bfd-8c1d-d99d7e0ec60f" providerId="ADAL" clId="{81D7F170-A5E4-4149-9645-B6E39D268F20}" dt="2023-12-14T12:10:37.276" v="51"/>
          <ac:spMkLst>
            <pc:docMk/>
            <pc:sldMk cId="673976302" sldId="429"/>
            <ac:spMk id="5" creationId="{3A648392-A57D-C3CE-709F-782188AAF428}"/>
          </ac:spMkLst>
        </pc:spChg>
        <pc:spChg chg="mod">
          <ac:chgData name="Per Karlsson" userId="1421cc1b-105b-4bfd-8c1d-d99d7e0ec60f" providerId="ADAL" clId="{81D7F170-A5E4-4149-9645-B6E39D268F20}" dt="2023-12-14T12:10:37.276" v="51"/>
          <ac:spMkLst>
            <pc:docMk/>
            <pc:sldMk cId="673976302" sldId="429"/>
            <ac:spMk id="6" creationId="{B12E50C0-8B8A-CB2F-E2F1-F6CA7C952D91}"/>
          </ac:spMkLst>
        </pc:spChg>
        <pc:spChg chg="mod">
          <ac:chgData name="Per Karlsson" userId="1421cc1b-105b-4bfd-8c1d-d99d7e0ec60f" providerId="ADAL" clId="{81D7F170-A5E4-4149-9645-B6E39D268F20}" dt="2023-12-14T12:10:37.276" v="51"/>
          <ac:spMkLst>
            <pc:docMk/>
            <pc:sldMk cId="673976302" sldId="429"/>
            <ac:spMk id="7" creationId="{E2EB245D-A219-F8DC-7470-5138BD4769F9}"/>
          </ac:spMkLst>
        </pc:spChg>
        <pc:grpChg chg="add mod">
          <ac:chgData name="Per Karlsson" userId="1421cc1b-105b-4bfd-8c1d-d99d7e0ec60f" providerId="ADAL" clId="{81D7F170-A5E4-4149-9645-B6E39D268F20}" dt="2023-12-14T12:10:37.276" v="51"/>
          <ac:grpSpMkLst>
            <pc:docMk/>
            <pc:sldMk cId="673976302" sldId="429"/>
            <ac:grpSpMk id="4" creationId="{739920CB-E853-B0B2-6F47-7BDA15887BBB}"/>
          </ac:grpSpMkLst>
        </pc:grpChg>
      </pc:sldChg>
      <pc:sldChg chg="addSp delSp modSp new mod modAnim">
        <pc:chgData name="Per Karlsson" userId="1421cc1b-105b-4bfd-8c1d-d99d7e0ec60f" providerId="ADAL" clId="{81D7F170-A5E4-4149-9645-B6E39D268F20}" dt="2023-12-14T12:22:25.398" v="168" actId="2"/>
        <pc:sldMkLst>
          <pc:docMk/>
          <pc:sldMk cId="2403927718" sldId="430"/>
        </pc:sldMkLst>
        <pc:spChg chg="del">
          <ac:chgData name="Per Karlsson" userId="1421cc1b-105b-4bfd-8c1d-d99d7e0ec60f" providerId="ADAL" clId="{81D7F170-A5E4-4149-9645-B6E39D268F20}" dt="2023-12-14T12:11:00.634" v="58" actId="478"/>
          <ac:spMkLst>
            <pc:docMk/>
            <pc:sldMk cId="2403927718" sldId="430"/>
            <ac:spMk id="2" creationId="{20A4BC56-C489-500D-1B84-548D74F2CC6B}"/>
          </ac:spMkLst>
        </pc:spChg>
        <pc:spChg chg="del">
          <ac:chgData name="Per Karlsson" userId="1421cc1b-105b-4bfd-8c1d-d99d7e0ec60f" providerId="ADAL" clId="{81D7F170-A5E4-4149-9645-B6E39D268F20}" dt="2023-12-14T12:10:59.030" v="57" actId="478"/>
          <ac:spMkLst>
            <pc:docMk/>
            <pc:sldMk cId="2403927718" sldId="430"/>
            <ac:spMk id="3" creationId="{6E2A16FE-D4A0-B434-D20A-B532B6EDF215}"/>
          </ac:spMkLst>
        </pc:spChg>
        <pc:spChg chg="mod">
          <ac:chgData name="Per Karlsson" userId="1421cc1b-105b-4bfd-8c1d-d99d7e0ec60f" providerId="ADAL" clId="{81D7F170-A5E4-4149-9645-B6E39D268F20}" dt="2023-12-14T12:10:55.313" v="56"/>
          <ac:spMkLst>
            <pc:docMk/>
            <pc:sldMk cId="2403927718" sldId="430"/>
            <ac:spMk id="6" creationId="{70208EF2-60D1-580D-5153-4428E73D6F24}"/>
          </ac:spMkLst>
        </pc:spChg>
        <pc:spChg chg="mod">
          <ac:chgData name="Per Karlsson" userId="1421cc1b-105b-4bfd-8c1d-d99d7e0ec60f" providerId="ADAL" clId="{81D7F170-A5E4-4149-9645-B6E39D268F20}" dt="2023-12-14T12:10:55.313" v="56"/>
          <ac:spMkLst>
            <pc:docMk/>
            <pc:sldMk cId="2403927718" sldId="430"/>
            <ac:spMk id="7" creationId="{31EB8AD7-C94D-7A15-0001-2F73185B78FB}"/>
          </ac:spMkLst>
        </pc:spChg>
        <pc:spChg chg="mod">
          <ac:chgData name="Per Karlsson" userId="1421cc1b-105b-4bfd-8c1d-d99d7e0ec60f" providerId="ADAL" clId="{81D7F170-A5E4-4149-9645-B6E39D268F20}" dt="2023-12-14T12:22:25.398" v="168" actId="2"/>
          <ac:spMkLst>
            <pc:docMk/>
            <pc:sldMk cId="2403927718" sldId="430"/>
            <ac:spMk id="8" creationId="{595D9D7C-300B-A052-4ED2-4211D761655C}"/>
          </ac:spMkLst>
        </pc:spChg>
        <pc:grpChg chg="add mod">
          <ac:chgData name="Per Karlsson" userId="1421cc1b-105b-4bfd-8c1d-d99d7e0ec60f" providerId="ADAL" clId="{81D7F170-A5E4-4149-9645-B6E39D268F20}" dt="2023-12-14T12:10:55.313" v="56"/>
          <ac:grpSpMkLst>
            <pc:docMk/>
            <pc:sldMk cId="2403927718" sldId="430"/>
            <ac:grpSpMk id="4" creationId="{502D28B4-F97F-9A91-EED5-B363BB476670}"/>
          </ac:grpSpMkLst>
        </pc:grpChg>
        <pc:grpChg chg="mod">
          <ac:chgData name="Per Karlsson" userId="1421cc1b-105b-4bfd-8c1d-d99d7e0ec60f" providerId="ADAL" clId="{81D7F170-A5E4-4149-9645-B6E39D268F20}" dt="2023-12-14T12:10:55.313" v="56"/>
          <ac:grpSpMkLst>
            <pc:docMk/>
            <pc:sldMk cId="2403927718" sldId="430"/>
            <ac:grpSpMk id="5" creationId="{490997B0-1C33-A1A0-4B74-2BEBEDDEBC08}"/>
          </ac:grpSpMkLst>
        </pc:grpChg>
      </pc:sldChg>
      <pc:sldChg chg="addSp delSp modSp new mod modAnim">
        <pc:chgData name="Per Karlsson" userId="1421cc1b-105b-4bfd-8c1d-d99d7e0ec60f" providerId="ADAL" clId="{81D7F170-A5E4-4149-9645-B6E39D268F20}" dt="2023-12-14T12:22:39.869" v="170" actId="2"/>
        <pc:sldMkLst>
          <pc:docMk/>
          <pc:sldMk cId="3647013961" sldId="431"/>
        </pc:sldMkLst>
        <pc:spChg chg="del">
          <ac:chgData name="Per Karlsson" userId="1421cc1b-105b-4bfd-8c1d-d99d7e0ec60f" providerId="ADAL" clId="{81D7F170-A5E4-4149-9645-B6E39D268F20}" dt="2023-12-14T12:11:29.141" v="64" actId="478"/>
          <ac:spMkLst>
            <pc:docMk/>
            <pc:sldMk cId="3647013961" sldId="431"/>
            <ac:spMk id="2" creationId="{DA2A6429-D53C-C599-081C-EF9FD2711CEA}"/>
          </ac:spMkLst>
        </pc:spChg>
        <pc:spChg chg="del">
          <ac:chgData name="Per Karlsson" userId="1421cc1b-105b-4bfd-8c1d-d99d7e0ec60f" providerId="ADAL" clId="{81D7F170-A5E4-4149-9645-B6E39D268F20}" dt="2023-12-14T12:11:26.690" v="63" actId="478"/>
          <ac:spMkLst>
            <pc:docMk/>
            <pc:sldMk cId="3647013961" sldId="431"/>
            <ac:spMk id="3" creationId="{492C4B46-CE16-F8C4-12A3-5CD43BC0AE53}"/>
          </ac:spMkLst>
        </pc:spChg>
        <pc:spChg chg="mod">
          <ac:chgData name="Per Karlsson" userId="1421cc1b-105b-4bfd-8c1d-d99d7e0ec60f" providerId="ADAL" clId="{81D7F170-A5E4-4149-9645-B6E39D268F20}" dt="2023-12-14T12:11:23.581" v="62"/>
          <ac:spMkLst>
            <pc:docMk/>
            <pc:sldMk cId="3647013961" sldId="431"/>
            <ac:spMk id="6" creationId="{8B66D5B7-95C1-B206-973B-FA1463769F65}"/>
          </ac:spMkLst>
        </pc:spChg>
        <pc:spChg chg="mod">
          <ac:chgData name="Per Karlsson" userId="1421cc1b-105b-4bfd-8c1d-d99d7e0ec60f" providerId="ADAL" clId="{81D7F170-A5E4-4149-9645-B6E39D268F20}" dt="2023-12-14T12:11:23.581" v="62"/>
          <ac:spMkLst>
            <pc:docMk/>
            <pc:sldMk cId="3647013961" sldId="431"/>
            <ac:spMk id="7" creationId="{388F4C35-6349-7633-6613-0793EF708ABE}"/>
          </ac:spMkLst>
        </pc:spChg>
        <pc:spChg chg="mod">
          <ac:chgData name="Per Karlsson" userId="1421cc1b-105b-4bfd-8c1d-d99d7e0ec60f" providerId="ADAL" clId="{81D7F170-A5E4-4149-9645-B6E39D268F20}" dt="2023-12-14T12:22:39.869" v="170" actId="2"/>
          <ac:spMkLst>
            <pc:docMk/>
            <pc:sldMk cId="3647013961" sldId="431"/>
            <ac:spMk id="8" creationId="{202BE3C9-058B-8FAF-B51D-981F3650ABA8}"/>
          </ac:spMkLst>
        </pc:spChg>
        <pc:grpChg chg="add mod">
          <ac:chgData name="Per Karlsson" userId="1421cc1b-105b-4bfd-8c1d-d99d7e0ec60f" providerId="ADAL" clId="{81D7F170-A5E4-4149-9645-B6E39D268F20}" dt="2023-12-14T12:11:23.581" v="62"/>
          <ac:grpSpMkLst>
            <pc:docMk/>
            <pc:sldMk cId="3647013961" sldId="431"/>
            <ac:grpSpMk id="4" creationId="{F1314DC7-D03C-AA22-DA6C-A1463F478FA8}"/>
          </ac:grpSpMkLst>
        </pc:grpChg>
        <pc:grpChg chg="mod">
          <ac:chgData name="Per Karlsson" userId="1421cc1b-105b-4bfd-8c1d-d99d7e0ec60f" providerId="ADAL" clId="{81D7F170-A5E4-4149-9645-B6E39D268F20}" dt="2023-12-14T12:11:23.581" v="62"/>
          <ac:grpSpMkLst>
            <pc:docMk/>
            <pc:sldMk cId="3647013961" sldId="431"/>
            <ac:grpSpMk id="5" creationId="{512F3EEA-4C20-BDBE-25C4-581A1CDCCFEA}"/>
          </ac:grpSpMkLst>
        </pc:grpChg>
      </pc:sldChg>
      <pc:sldChg chg="addSp delSp modSp add mod modNotesTx">
        <pc:chgData name="Per Karlsson" userId="1421cc1b-105b-4bfd-8c1d-d99d7e0ec60f" providerId="ADAL" clId="{81D7F170-A5E4-4149-9645-B6E39D268F20}" dt="2023-12-14T12:21:33.844" v="159" actId="6549"/>
        <pc:sldMkLst>
          <pc:docMk/>
          <pc:sldMk cId="2847602698" sldId="432"/>
        </pc:sldMkLst>
        <pc:spChg chg="del">
          <ac:chgData name="Per Karlsson" userId="1421cc1b-105b-4bfd-8c1d-d99d7e0ec60f" providerId="ADAL" clId="{81D7F170-A5E4-4149-9645-B6E39D268F20}" dt="2023-12-14T12:15:49.753" v="73" actId="478"/>
          <ac:spMkLst>
            <pc:docMk/>
            <pc:sldMk cId="2847602698" sldId="432"/>
            <ac:spMk id="3" creationId="{2DFD737C-064B-AF27-EC13-2C73826A2A67}"/>
          </ac:spMkLst>
        </pc:spChg>
        <pc:spChg chg="add mod">
          <ac:chgData name="Per Karlsson" userId="1421cc1b-105b-4bfd-8c1d-d99d7e0ec60f" providerId="ADAL" clId="{81D7F170-A5E4-4149-9645-B6E39D268F20}" dt="2023-12-14T12:15:49.753" v="73" actId="478"/>
          <ac:spMkLst>
            <pc:docMk/>
            <pc:sldMk cId="2847602698" sldId="432"/>
            <ac:spMk id="6" creationId="{44E12F86-40D7-8B96-D650-0C8D8EC5C3C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79CD0E-F860-4F09-B57D-3D8D0BC29A27}" type="doc">
      <dgm:prSet loTypeId="urn:microsoft.com/office/officeart/2005/8/layout/hierarchy4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sv-SE"/>
        </a:p>
      </dgm:t>
    </dgm:pt>
    <dgm:pt modelId="{B7CDC61B-3780-464F-9355-ABBFA7E6FB90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sv-SE" sz="2800" b="1" dirty="0"/>
            <a:t>Omställningsförmåga</a:t>
          </a:r>
        </a:p>
        <a:p>
          <a:r>
            <a:rPr lang="sv-SE" sz="1800" dirty="0"/>
            <a:t>Digital mognad</a:t>
          </a:r>
        </a:p>
      </dgm:t>
    </dgm:pt>
    <dgm:pt modelId="{F76DCC48-5D25-4DB1-9BF7-BA096B9295EC}" type="parTrans" cxnId="{704E2912-CB45-4DF3-86E8-BD9AE12FAB4D}">
      <dgm:prSet/>
      <dgm:spPr/>
      <dgm:t>
        <a:bodyPr/>
        <a:lstStyle/>
        <a:p>
          <a:endParaRPr lang="sv-SE"/>
        </a:p>
      </dgm:t>
    </dgm:pt>
    <dgm:pt modelId="{55313B89-3D1A-4CA8-B107-374F73853D3C}" type="sibTrans" cxnId="{704E2912-CB45-4DF3-86E8-BD9AE12FAB4D}">
      <dgm:prSet/>
      <dgm:spPr/>
      <dgm:t>
        <a:bodyPr/>
        <a:lstStyle/>
        <a:p>
          <a:endParaRPr lang="sv-SE"/>
        </a:p>
      </dgm:t>
    </dgm:pt>
    <dgm:pt modelId="{69B58B27-11BE-4D5B-B100-97CC0D7E1813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sv-SE" sz="1800" b="1" dirty="0"/>
            <a:t>Digital förmåga</a:t>
          </a:r>
        </a:p>
      </dgm:t>
    </dgm:pt>
    <dgm:pt modelId="{DA8C7DD6-0F1A-4EC5-9B3A-25EBA5383D92}" type="parTrans" cxnId="{2916EAC6-EF31-4D80-B39C-8BE9822A9473}">
      <dgm:prSet/>
      <dgm:spPr/>
      <dgm:t>
        <a:bodyPr/>
        <a:lstStyle/>
        <a:p>
          <a:endParaRPr lang="sv-SE"/>
        </a:p>
      </dgm:t>
    </dgm:pt>
    <dgm:pt modelId="{DDE7BC08-2FC4-4219-B17F-9351A32A1ACB}" type="sibTrans" cxnId="{2916EAC6-EF31-4D80-B39C-8BE9822A9473}">
      <dgm:prSet/>
      <dgm:spPr/>
      <dgm:t>
        <a:bodyPr/>
        <a:lstStyle/>
        <a:p>
          <a:endParaRPr lang="sv-SE"/>
        </a:p>
      </dgm:t>
    </dgm:pt>
    <dgm:pt modelId="{54BA52DA-06EF-4C5B-9C41-BFDFF8E5706D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sv-SE" sz="1800" b="1" dirty="0"/>
            <a:t>Digitalt arv</a:t>
          </a:r>
        </a:p>
      </dgm:t>
    </dgm:pt>
    <dgm:pt modelId="{6BA4E6F6-E929-4565-8F57-F1EC4109A88E}" type="parTrans" cxnId="{501A1F6A-C300-4D79-AAC9-43C60D64C270}">
      <dgm:prSet/>
      <dgm:spPr/>
      <dgm:t>
        <a:bodyPr/>
        <a:lstStyle/>
        <a:p>
          <a:endParaRPr lang="sv-SE"/>
        </a:p>
      </dgm:t>
    </dgm:pt>
    <dgm:pt modelId="{E6A855D6-2C70-4A4F-9B17-ABD563D556A9}" type="sibTrans" cxnId="{501A1F6A-C300-4D79-AAC9-43C60D64C270}">
      <dgm:prSet/>
      <dgm:spPr/>
      <dgm:t>
        <a:bodyPr/>
        <a:lstStyle/>
        <a:p>
          <a:endParaRPr lang="sv-SE"/>
        </a:p>
      </dgm:t>
    </dgm:pt>
    <dgm:pt modelId="{F4B5901A-3568-4553-901B-16F9ED795BC9}">
      <dgm:prSet phldrT="[Text]"/>
      <dgm:spPr/>
      <dgm:t>
        <a:bodyPr/>
        <a:lstStyle/>
        <a:p>
          <a:r>
            <a:rPr lang="sv-SE" dirty="0"/>
            <a:t>Teknik</a:t>
          </a:r>
        </a:p>
      </dgm:t>
    </dgm:pt>
    <dgm:pt modelId="{E35B3BF8-F095-4611-A21C-457B33CE7E04}" type="parTrans" cxnId="{313CC87E-AA85-4DB1-851A-C2BDE778A473}">
      <dgm:prSet/>
      <dgm:spPr/>
      <dgm:t>
        <a:bodyPr/>
        <a:lstStyle/>
        <a:p>
          <a:endParaRPr lang="sv-SE"/>
        </a:p>
      </dgm:t>
    </dgm:pt>
    <dgm:pt modelId="{EE34BCB4-5AFC-4D81-8E78-A9206CCE7E48}" type="sibTrans" cxnId="{313CC87E-AA85-4DB1-851A-C2BDE778A473}">
      <dgm:prSet/>
      <dgm:spPr/>
      <dgm:t>
        <a:bodyPr/>
        <a:lstStyle/>
        <a:p>
          <a:endParaRPr lang="sv-SE"/>
        </a:p>
      </dgm:t>
    </dgm:pt>
    <dgm:pt modelId="{6E69E0AC-BB48-465D-B17B-CFB97A68E52D}">
      <dgm:prSet/>
      <dgm:spPr/>
      <dgm:t>
        <a:bodyPr/>
        <a:lstStyle/>
        <a:p>
          <a:r>
            <a:rPr lang="sv-SE" dirty="0"/>
            <a:t>Effektivitet</a:t>
          </a:r>
        </a:p>
      </dgm:t>
    </dgm:pt>
    <dgm:pt modelId="{E71FAD8A-2CF0-4618-81EC-D40616A2A65F}" type="parTrans" cxnId="{0250B8FD-BCC6-4951-BF8A-E70E35877643}">
      <dgm:prSet/>
      <dgm:spPr/>
      <dgm:t>
        <a:bodyPr/>
        <a:lstStyle/>
        <a:p>
          <a:endParaRPr lang="sv-SE"/>
        </a:p>
      </dgm:t>
    </dgm:pt>
    <dgm:pt modelId="{4AD25E41-9B04-48BD-84A7-3CD3B5111C8A}" type="sibTrans" cxnId="{0250B8FD-BCC6-4951-BF8A-E70E35877643}">
      <dgm:prSet/>
      <dgm:spPr/>
      <dgm:t>
        <a:bodyPr/>
        <a:lstStyle/>
        <a:p>
          <a:endParaRPr lang="sv-SE"/>
        </a:p>
      </dgm:t>
    </dgm:pt>
    <dgm:pt modelId="{8B2D63A7-2299-4EBF-A3A6-E95F6CBBC323}">
      <dgm:prSet/>
      <dgm:spPr/>
      <dgm:t>
        <a:bodyPr/>
        <a:lstStyle/>
        <a:p>
          <a:r>
            <a:rPr lang="sv-SE" dirty="0"/>
            <a:t>Innovation</a:t>
          </a:r>
        </a:p>
      </dgm:t>
    </dgm:pt>
    <dgm:pt modelId="{22F1FAE0-79D7-4875-8D4A-7A99B3A698C3}" type="parTrans" cxnId="{5E0F2866-8FBF-4458-B65A-0333E0AE5E9D}">
      <dgm:prSet/>
      <dgm:spPr/>
      <dgm:t>
        <a:bodyPr/>
        <a:lstStyle/>
        <a:p>
          <a:endParaRPr lang="sv-SE"/>
        </a:p>
      </dgm:t>
    </dgm:pt>
    <dgm:pt modelId="{A5E2EB6F-6678-4390-B9F8-95F93BACA4C1}" type="sibTrans" cxnId="{5E0F2866-8FBF-4458-B65A-0333E0AE5E9D}">
      <dgm:prSet/>
      <dgm:spPr/>
      <dgm:t>
        <a:bodyPr/>
        <a:lstStyle/>
        <a:p>
          <a:endParaRPr lang="sv-SE"/>
        </a:p>
      </dgm:t>
    </dgm:pt>
    <dgm:pt modelId="{2F923003-7109-4506-AA38-666915F9E356}">
      <dgm:prSet/>
      <dgm:spPr/>
      <dgm:t>
        <a:bodyPr/>
        <a:lstStyle/>
        <a:p>
          <a:r>
            <a:rPr lang="sv-SE" dirty="0"/>
            <a:t>Balansering</a:t>
          </a:r>
        </a:p>
      </dgm:t>
    </dgm:pt>
    <dgm:pt modelId="{980B4C95-3952-4EA8-A8FC-561EE209E31E}" type="parTrans" cxnId="{83E15E48-8B8E-455E-BF97-929DB77C9A9F}">
      <dgm:prSet/>
      <dgm:spPr/>
      <dgm:t>
        <a:bodyPr/>
        <a:lstStyle/>
        <a:p>
          <a:endParaRPr lang="sv-SE"/>
        </a:p>
      </dgm:t>
    </dgm:pt>
    <dgm:pt modelId="{6E88D10A-B78F-47CA-BEEF-B578A8108245}" type="sibTrans" cxnId="{83E15E48-8B8E-455E-BF97-929DB77C9A9F}">
      <dgm:prSet/>
      <dgm:spPr/>
      <dgm:t>
        <a:bodyPr/>
        <a:lstStyle/>
        <a:p>
          <a:endParaRPr lang="sv-SE"/>
        </a:p>
      </dgm:t>
    </dgm:pt>
    <dgm:pt modelId="{A225B044-73D5-40B7-A898-5481DC7DEC35}">
      <dgm:prSet phldrT="[Text]"/>
      <dgm:spPr/>
      <dgm:t>
        <a:bodyPr/>
        <a:lstStyle/>
        <a:p>
          <a:r>
            <a:rPr lang="sv-SE" dirty="0"/>
            <a:t>Användare</a:t>
          </a:r>
        </a:p>
      </dgm:t>
    </dgm:pt>
    <dgm:pt modelId="{41722BE1-6F3E-4A74-B21B-3BFF0FFC4FE1}" type="parTrans" cxnId="{961161EA-00F2-4DCB-AECD-86AB4A294591}">
      <dgm:prSet/>
      <dgm:spPr/>
      <dgm:t>
        <a:bodyPr/>
        <a:lstStyle/>
        <a:p>
          <a:endParaRPr lang="sv-SE"/>
        </a:p>
      </dgm:t>
    </dgm:pt>
    <dgm:pt modelId="{BFA1B7DA-DAED-4BC1-8A32-5C4642F3200C}" type="sibTrans" cxnId="{961161EA-00F2-4DCB-AECD-86AB4A294591}">
      <dgm:prSet/>
      <dgm:spPr/>
      <dgm:t>
        <a:bodyPr/>
        <a:lstStyle/>
        <a:p>
          <a:endParaRPr lang="sv-SE"/>
        </a:p>
      </dgm:t>
    </dgm:pt>
    <dgm:pt modelId="{FCBAFA56-D50F-4936-ACA3-7D0A053598D7}">
      <dgm:prSet phldrT="[Text]"/>
      <dgm:spPr/>
      <dgm:t>
        <a:bodyPr/>
        <a:lstStyle/>
        <a:p>
          <a:r>
            <a:rPr lang="sv-SE" dirty="0"/>
            <a:t>Organisation</a:t>
          </a:r>
        </a:p>
      </dgm:t>
    </dgm:pt>
    <dgm:pt modelId="{11F63D03-829E-4AE4-A75B-3C1DA8F48E60}" type="parTrans" cxnId="{6D16EF39-D8D7-4067-8B78-B60EB2408918}">
      <dgm:prSet/>
      <dgm:spPr/>
      <dgm:t>
        <a:bodyPr/>
        <a:lstStyle/>
        <a:p>
          <a:endParaRPr lang="sv-SE"/>
        </a:p>
      </dgm:t>
    </dgm:pt>
    <dgm:pt modelId="{5DEC8643-70AB-4219-B203-45B102491D21}" type="sibTrans" cxnId="{6D16EF39-D8D7-4067-8B78-B60EB2408918}">
      <dgm:prSet/>
      <dgm:spPr/>
      <dgm:t>
        <a:bodyPr/>
        <a:lstStyle/>
        <a:p>
          <a:endParaRPr lang="sv-SE"/>
        </a:p>
      </dgm:t>
    </dgm:pt>
    <dgm:pt modelId="{3271A105-D0E6-4EC8-BFFA-29D8E0584356}" type="pres">
      <dgm:prSet presAssocID="{4D79CD0E-F860-4F09-B57D-3D8D0BC29A2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FE36557-3D9E-4952-8948-0B9B730DFB3D}" type="pres">
      <dgm:prSet presAssocID="{B7CDC61B-3780-464F-9355-ABBFA7E6FB90}" presName="vertOne" presStyleCnt="0"/>
      <dgm:spPr/>
    </dgm:pt>
    <dgm:pt modelId="{7BBF87E6-4C68-405B-BF37-094BE71EB4A8}" type="pres">
      <dgm:prSet presAssocID="{B7CDC61B-3780-464F-9355-ABBFA7E6FB90}" presName="txOne" presStyleLbl="node0" presStyleIdx="0" presStyleCnt="1" custScaleX="48130" custScaleY="48078" custLinFactNeighborX="-1214" custLinFactNeighborY="46199">
        <dgm:presLayoutVars>
          <dgm:chPref val="3"/>
        </dgm:presLayoutVars>
      </dgm:prSet>
      <dgm:spPr/>
    </dgm:pt>
    <dgm:pt modelId="{94D6936A-D1F5-4EC7-8232-04A244EC924F}" type="pres">
      <dgm:prSet presAssocID="{B7CDC61B-3780-464F-9355-ABBFA7E6FB90}" presName="parTransOne" presStyleCnt="0"/>
      <dgm:spPr/>
    </dgm:pt>
    <dgm:pt modelId="{2A23D81E-DDEB-4930-91EA-10034187672A}" type="pres">
      <dgm:prSet presAssocID="{B7CDC61B-3780-464F-9355-ABBFA7E6FB90}" presName="horzOne" presStyleCnt="0"/>
      <dgm:spPr/>
    </dgm:pt>
    <dgm:pt modelId="{691D057F-8B36-4EFD-BDED-088BC735642D}" type="pres">
      <dgm:prSet presAssocID="{69B58B27-11BE-4D5B-B100-97CC0D7E1813}" presName="vertTwo" presStyleCnt="0"/>
      <dgm:spPr/>
    </dgm:pt>
    <dgm:pt modelId="{5D41067F-63A6-4CA4-9F31-4BF3B52826D2}" type="pres">
      <dgm:prSet presAssocID="{69B58B27-11BE-4D5B-B100-97CC0D7E1813}" presName="txTwo" presStyleLbl="node2" presStyleIdx="0" presStyleCnt="2" custScaleX="100134" custScaleY="28012">
        <dgm:presLayoutVars>
          <dgm:chPref val="3"/>
        </dgm:presLayoutVars>
      </dgm:prSet>
      <dgm:spPr/>
    </dgm:pt>
    <dgm:pt modelId="{5861D011-D238-4E74-B434-AF5E30BEEC30}" type="pres">
      <dgm:prSet presAssocID="{69B58B27-11BE-4D5B-B100-97CC0D7E1813}" presName="parTransTwo" presStyleCnt="0"/>
      <dgm:spPr/>
    </dgm:pt>
    <dgm:pt modelId="{45FFD1F2-6C69-4F42-8EB4-E8F8C8D3E679}" type="pres">
      <dgm:prSet presAssocID="{69B58B27-11BE-4D5B-B100-97CC0D7E1813}" presName="horzTwo" presStyleCnt="0"/>
      <dgm:spPr/>
    </dgm:pt>
    <dgm:pt modelId="{6155BA1C-E181-4AD5-BDED-62283D4C5CD1}" type="pres">
      <dgm:prSet presAssocID="{6E69E0AC-BB48-465D-B17B-CFB97A68E52D}" presName="vertThree" presStyleCnt="0"/>
      <dgm:spPr/>
    </dgm:pt>
    <dgm:pt modelId="{A769F1E1-3EC2-4E4A-8B35-A7131599AF4E}" type="pres">
      <dgm:prSet presAssocID="{6E69E0AC-BB48-465D-B17B-CFB97A68E52D}" presName="txThree" presStyleLbl="node3" presStyleIdx="0" presStyleCnt="6" custScaleX="117108" custScaleY="26478" custLinFactNeighborX="-666">
        <dgm:presLayoutVars>
          <dgm:chPref val="3"/>
        </dgm:presLayoutVars>
      </dgm:prSet>
      <dgm:spPr/>
    </dgm:pt>
    <dgm:pt modelId="{FD16A1E0-B88C-4EB4-8EF1-2503313694ED}" type="pres">
      <dgm:prSet presAssocID="{6E69E0AC-BB48-465D-B17B-CFB97A68E52D}" presName="horzThree" presStyleCnt="0"/>
      <dgm:spPr/>
    </dgm:pt>
    <dgm:pt modelId="{AA94BFE9-D23C-4DF4-AE31-C9E92C71F97A}" type="pres">
      <dgm:prSet presAssocID="{4AD25E41-9B04-48BD-84A7-3CD3B5111C8A}" presName="sibSpaceThree" presStyleCnt="0"/>
      <dgm:spPr/>
    </dgm:pt>
    <dgm:pt modelId="{B2CD7DCA-A5BE-418F-9930-9628EFBE36A8}" type="pres">
      <dgm:prSet presAssocID="{8B2D63A7-2299-4EBF-A3A6-E95F6CBBC323}" presName="vertThree" presStyleCnt="0"/>
      <dgm:spPr/>
    </dgm:pt>
    <dgm:pt modelId="{C703B44E-4516-41DE-BEDA-D1D535D61862}" type="pres">
      <dgm:prSet presAssocID="{8B2D63A7-2299-4EBF-A3A6-E95F6CBBC323}" presName="txThree" presStyleLbl="node3" presStyleIdx="1" presStyleCnt="6" custScaleX="117108" custScaleY="26478" custLinFactNeighborX="-666">
        <dgm:presLayoutVars>
          <dgm:chPref val="3"/>
        </dgm:presLayoutVars>
      </dgm:prSet>
      <dgm:spPr/>
    </dgm:pt>
    <dgm:pt modelId="{11A42549-E4E7-431A-AB62-A3E45DDE3ED3}" type="pres">
      <dgm:prSet presAssocID="{8B2D63A7-2299-4EBF-A3A6-E95F6CBBC323}" presName="horzThree" presStyleCnt="0"/>
      <dgm:spPr/>
    </dgm:pt>
    <dgm:pt modelId="{0CB941A6-666B-4806-97D7-CA8CDCE09457}" type="pres">
      <dgm:prSet presAssocID="{A5E2EB6F-6678-4390-B9F8-95F93BACA4C1}" presName="sibSpaceThree" presStyleCnt="0"/>
      <dgm:spPr/>
    </dgm:pt>
    <dgm:pt modelId="{62C1EA81-1F0E-4462-A35B-619ED882310B}" type="pres">
      <dgm:prSet presAssocID="{2F923003-7109-4506-AA38-666915F9E356}" presName="vertThree" presStyleCnt="0"/>
      <dgm:spPr/>
    </dgm:pt>
    <dgm:pt modelId="{D806B327-1921-49D1-8BD8-9F08D500D8FD}" type="pres">
      <dgm:prSet presAssocID="{2F923003-7109-4506-AA38-666915F9E356}" presName="txThree" presStyleLbl="node3" presStyleIdx="2" presStyleCnt="6" custScaleX="117108" custScaleY="26478" custLinFactNeighborX="-666">
        <dgm:presLayoutVars>
          <dgm:chPref val="3"/>
        </dgm:presLayoutVars>
      </dgm:prSet>
      <dgm:spPr/>
    </dgm:pt>
    <dgm:pt modelId="{5CB94D8B-E986-4B98-B1EB-ED8D2ABBDE1E}" type="pres">
      <dgm:prSet presAssocID="{2F923003-7109-4506-AA38-666915F9E356}" presName="horzThree" presStyleCnt="0"/>
      <dgm:spPr/>
    </dgm:pt>
    <dgm:pt modelId="{22381D66-FE98-41E7-A149-77E3842CAB36}" type="pres">
      <dgm:prSet presAssocID="{DDE7BC08-2FC4-4219-B17F-9351A32A1ACB}" presName="sibSpaceTwo" presStyleCnt="0"/>
      <dgm:spPr/>
    </dgm:pt>
    <dgm:pt modelId="{99A167D3-07DB-4868-9892-329335EF0B34}" type="pres">
      <dgm:prSet presAssocID="{54BA52DA-06EF-4C5B-9C41-BFDFF8E5706D}" presName="vertTwo" presStyleCnt="0"/>
      <dgm:spPr/>
    </dgm:pt>
    <dgm:pt modelId="{D09ECCBF-3838-419C-8F2A-0C6EFA26477E}" type="pres">
      <dgm:prSet presAssocID="{54BA52DA-06EF-4C5B-9C41-BFDFF8E5706D}" presName="txTwo" presStyleLbl="node2" presStyleIdx="1" presStyleCnt="2" custScaleY="27783" custLinFactNeighborY="4233">
        <dgm:presLayoutVars>
          <dgm:chPref val="3"/>
        </dgm:presLayoutVars>
      </dgm:prSet>
      <dgm:spPr/>
    </dgm:pt>
    <dgm:pt modelId="{FDCB3AA2-4C9C-4040-BAB2-12EFC7418404}" type="pres">
      <dgm:prSet presAssocID="{54BA52DA-06EF-4C5B-9C41-BFDFF8E5706D}" presName="parTransTwo" presStyleCnt="0"/>
      <dgm:spPr/>
    </dgm:pt>
    <dgm:pt modelId="{113C5BBB-C8BA-4C79-A73B-B1FBE80031DE}" type="pres">
      <dgm:prSet presAssocID="{54BA52DA-06EF-4C5B-9C41-BFDFF8E5706D}" presName="horzTwo" presStyleCnt="0"/>
      <dgm:spPr/>
    </dgm:pt>
    <dgm:pt modelId="{D486F676-2D58-47BC-9BD4-8EB9A327AB59}" type="pres">
      <dgm:prSet presAssocID="{F4B5901A-3568-4553-901B-16F9ED795BC9}" presName="vertThree" presStyleCnt="0"/>
      <dgm:spPr/>
    </dgm:pt>
    <dgm:pt modelId="{21B5348E-D2FC-4440-85A5-8895BE07CCB0}" type="pres">
      <dgm:prSet presAssocID="{F4B5901A-3568-4553-901B-16F9ED795BC9}" presName="txThree" presStyleLbl="node3" presStyleIdx="3" presStyleCnt="6" custAng="10800000" custFlipVert="1" custScaleX="126703" custScaleY="26348" custLinFactNeighborX="-1115" custLinFactNeighborY="314">
        <dgm:presLayoutVars>
          <dgm:chPref val="3"/>
        </dgm:presLayoutVars>
      </dgm:prSet>
      <dgm:spPr/>
    </dgm:pt>
    <dgm:pt modelId="{0913B639-5126-454A-9297-928C6A1A3BC2}" type="pres">
      <dgm:prSet presAssocID="{F4B5901A-3568-4553-901B-16F9ED795BC9}" presName="horzThree" presStyleCnt="0"/>
      <dgm:spPr/>
    </dgm:pt>
    <dgm:pt modelId="{654AA744-3B72-4BE9-91D4-9C3F59C2277D}" type="pres">
      <dgm:prSet presAssocID="{EE34BCB4-5AFC-4D81-8E78-A9206CCE7E48}" presName="sibSpaceThree" presStyleCnt="0"/>
      <dgm:spPr/>
    </dgm:pt>
    <dgm:pt modelId="{7C3F1CB8-8E92-45B7-B4C1-999576105D3B}" type="pres">
      <dgm:prSet presAssocID="{A225B044-73D5-40B7-A898-5481DC7DEC35}" presName="vertThree" presStyleCnt="0"/>
      <dgm:spPr/>
    </dgm:pt>
    <dgm:pt modelId="{394BF7D7-5948-45EC-A16D-0F5C6E00C76B}" type="pres">
      <dgm:prSet presAssocID="{A225B044-73D5-40B7-A898-5481DC7DEC35}" presName="txThree" presStyleLbl="node3" presStyleIdx="4" presStyleCnt="6" custAng="10800000" custFlipVert="1" custScaleX="126703" custScaleY="26348" custLinFactNeighborX="-1115" custLinFactNeighborY="314">
        <dgm:presLayoutVars>
          <dgm:chPref val="3"/>
        </dgm:presLayoutVars>
      </dgm:prSet>
      <dgm:spPr/>
    </dgm:pt>
    <dgm:pt modelId="{DFD80B29-CB2A-4382-8FA7-D41683A0280C}" type="pres">
      <dgm:prSet presAssocID="{A225B044-73D5-40B7-A898-5481DC7DEC35}" presName="horzThree" presStyleCnt="0"/>
      <dgm:spPr/>
    </dgm:pt>
    <dgm:pt modelId="{1105B9B8-70A4-442C-A9A7-19A52F47A7C4}" type="pres">
      <dgm:prSet presAssocID="{BFA1B7DA-DAED-4BC1-8A32-5C4642F3200C}" presName="sibSpaceThree" presStyleCnt="0"/>
      <dgm:spPr/>
    </dgm:pt>
    <dgm:pt modelId="{64D1F89A-9D5B-43E3-B1E9-0038C0E6893A}" type="pres">
      <dgm:prSet presAssocID="{FCBAFA56-D50F-4936-ACA3-7D0A053598D7}" presName="vertThree" presStyleCnt="0"/>
      <dgm:spPr/>
    </dgm:pt>
    <dgm:pt modelId="{8F6A2687-F154-4D30-9613-A6DD9D5633DC}" type="pres">
      <dgm:prSet presAssocID="{FCBAFA56-D50F-4936-ACA3-7D0A053598D7}" presName="txThree" presStyleLbl="node3" presStyleIdx="5" presStyleCnt="6" custAng="10800000" custFlipVert="1" custScaleX="126703" custScaleY="26348" custLinFactNeighborX="-1115" custLinFactNeighborY="314">
        <dgm:presLayoutVars>
          <dgm:chPref val="3"/>
        </dgm:presLayoutVars>
      </dgm:prSet>
      <dgm:spPr/>
    </dgm:pt>
    <dgm:pt modelId="{30C81737-DBF1-421F-B5CC-567F0FB78A3E}" type="pres">
      <dgm:prSet presAssocID="{FCBAFA56-D50F-4936-ACA3-7D0A053598D7}" presName="horzThree" presStyleCnt="0"/>
      <dgm:spPr/>
    </dgm:pt>
  </dgm:ptLst>
  <dgm:cxnLst>
    <dgm:cxn modelId="{704E2912-CB45-4DF3-86E8-BD9AE12FAB4D}" srcId="{4D79CD0E-F860-4F09-B57D-3D8D0BC29A27}" destId="{B7CDC61B-3780-464F-9355-ABBFA7E6FB90}" srcOrd="0" destOrd="0" parTransId="{F76DCC48-5D25-4DB1-9BF7-BA096B9295EC}" sibTransId="{55313B89-3D1A-4CA8-B107-374F73853D3C}"/>
    <dgm:cxn modelId="{DFA0CF12-6D68-4BA4-823E-FDAF847B8CC8}" type="presOf" srcId="{B7CDC61B-3780-464F-9355-ABBFA7E6FB90}" destId="{7BBF87E6-4C68-405B-BF37-094BE71EB4A8}" srcOrd="0" destOrd="0" presId="urn:microsoft.com/office/officeart/2005/8/layout/hierarchy4"/>
    <dgm:cxn modelId="{52FD1913-0CDE-42A9-9F91-1FA8BAA55BE5}" type="presOf" srcId="{F4B5901A-3568-4553-901B-16F9ED795BC9}" destId="{21B5348E-D2FC-4440-85A5-8895BE07CCB0}" srcOrd="0" destOrd="0" presId="urn:microsoft.com/office/officeart/2005/8/layout/hierarchy4"/>
    <dgm:cxn modelId="{E1106C16-B757-4D7C-ADC6-942A79B18147}" type="presOf" srcId="{FCBAFA56-D50F-4936-ACA3-7D0A053598D7}" destId="{8F6A2687-F154-4D30-9613-A6DD9D5633DC}" srcOrd="0" destOrd="0" presId="urn:microsoft.com/office/officeart/2005/8/layout/hierarchy4"/>
    <dgm:cxn modelId="{CB636C1C-41D6-45F4-8E17-85FBA8ED0AFD}" type="presOf" srcId="{54BA52DA-06EF-4C5B-9C41-BFDFF8E5706D}" destId="{D09ECCBF-3838-419C-8F2A-0C6EFA26477E}" srcOrd="0" destOrd="0" presId="urn:microsoft.com/office/officeart/2005/8/layout/hierarchy4"/>
    <dgm:cxn modelId="{6D16EF39-D8D7-4067-8B78-B60EB2408918}" srcId="{54BA52DA-06EF-4C5B-9C41-BFDFF8E5706D}" destId="{FCBAFA56-D50F-4936-ACA3-7D0A053598D7}" srcOrd="2" destOrd="0" parTransId="{11F63D03-829E-4AE4-A75B-3C1DA8F48E60}" sibTransId="{5DEC8643-70AB-4219-B203-45B102491D21}"/>
    <dgm:cxn modelId="{5E0F2866-8FBF-4458-B65A-0333E0AE5E9D}" srcId="{69B58B27-11BE-4D5B-B100-97CC0D7E1813}" destId="{8B2D63A7-2299-4EBF-A3A6-E95F6CBBC323}" srcOrd="1" destOrd="0" parTransId="{22F1FAE0-79D7-4875-8D4A-7A99B3A698C3}" sibTransId="{A5E2EB6F-6678-4390-B9F8-95F93BACA4C1}"/>
    <dgm:cxn modelId="{83E15E48-8B8E-455E-BF97-929DB77C9A9F}" srcId="{69B58B27-11BE-4D5B-B100-97CC0D7E1813}" destId="{2F923003-7109-4506-AA38-666915F9E356}" srcOrd="2" destOrd="0" parTransId="{980B4C95-3952-4EA8-A8FC-561EE209E31E}" sibTransId="{6E88D10A-B78F-47CA-BEEF-B578A8108245}"/>
    <dgm:cxn modelId="{501A1F6A-C300-4D79-AAC9-43C60D64C270}" srcId="{B7CDC61B-3780-464F-9355-ABBFA7E6FB90}" destId="{54BA52DA-06EF-4C5B-9C41-BFDFF8E5706D}" srcOrd="1" destOrd="0" parTransId="{6BA4E6F6-E929-4565-8F57-F1EC4109A88E}" sibTransId="{E6A855D6-2C70-4A4F-9B17-ABD563D556A9}"/>
    <dgm:cxn modelId="{6904B96F-200D-49F5-AA0F-5DCA56AC675B}" type="presOf" srcId="{6E69E0AC-BB48-465D-B17B-CFB97A68E52D}" destId="{A769F1E1-3EC2-4E4A-8B35-A7131599AF4E}" srcOrd="0" destOrd="0" presId="urn:microsoft.com/office/officeart/2005/8/layout/hierarchy4"/>
    <dgm:cxn modelId="{313CC87E-AA85-4DB1-851A-C2BDE778A473}" srcId="{54BA52DA-06EF-4C5B-9C41-BFDFF8E5706D}" destId="{F4B5901A-3568-4553-901B-16F9ED795BC9}" srcOrd="0" destOrd="0" parTransId="{E35B3BF8-F095-4611-A21C-457B33CE7E04}" sibTransId="{EE34BCB4-5AFC-4D81-8E78-A9206CCE7E48}"/>
    <dgm:cxn modelId="{8D9939AB-E608-4067-9433-8A43071FE85B}" type="presOf" srcId="{A225B044-73D5-40B7-A898-5481DC7DEC35}" destId="{394BF7D7-5948-45EC-A16D-0F5C6E00C76B}" srcOrd="0" destOrd="0" presId="urn:microsoft.com/office/officeart/2005/8/layout/hierarchy4"/>
    <dgm:cxn modelId="{ACF7DFB3-12CD-4977-8661-C422B726AE89}" type="presOf" srcId="{69B58B27-11BE-4D5B-B100-97CC0D7E1813}" destId="{5D41067F-63A6-4CA4-9F31-4BF3B52826D2}" srcOrd="0" destOrd="0" presId="urn:microsoft.com/office/officeart/2005/8/layout/hierarchy4"/>
    <dgm:cxn modelId="{2916EAC6-EF31-4D80-B39C-8BE9822A9473}" srcId="{B7CDC61B-3780-464F-9355-ABBFA7E6FB90}" destId="{69B58B27-11BE-4D5B-B100-97CC0D7E1813}" srcOrd="0" destOrd="0" parTransId="{DA8C7DD6-0F1A-4EC5-9B3A-25EBA5383D92}" sibTransId="{DDE7BC08-2FC4-4219-B17F-9351A32A1ACB}"/>
    <dgm:cxn modelId="{DE5EB3E5-FB57-452B-9A52-D9540EE9048F}" type="presOf" srcId="{2F923003-7109-4506-AA38-666915F9E356}" destId="{D806B327-1921-49D1-8BD8-9F08D500D8FD}" srcOrd="0" destOrd="0" presId="urn:microsoft.com/office/officeart/2005/8/layout/hierarchy4"/>
    <dgm:cxn modelId="{961161EA-00F2-4DCB-AECD-86AB4A294591}" srcId="{54BA52DA-06EF-4C5B-9C41-BFDFF8E5706D}" destId="{A225B044-73D5-40B7-A898-5481DC7DEC35}" srcOrd="1" destOrd="0" parTransId="{41722BE1-6F3E-4A74-B21B-3BFF0FFC4FE1}" sibTransId="{BFA1B7DA-DAED-4BC1-8A32-5C4642F3200C}"/>
    <dgm:cxn modelId="{9CB360F4-BFF9-43D4-9C8B-A463B336E601}" type="presOf" srcId="{8B2D63A7-2299-4EBF-A3A6-E95F6CBBC323}" destId="{C703B44E-4516-41DE-BEDA-D1D535D61862}" srcOrd="0" destOrd="0" presId="urn:microsoft.com/office/officeart/2005/8/layout/hierarchy4"/>
    <dgm:cxn modelId="{190B21F6-6B2F-41A6-9641-3861CA568D19}" type="presOf" srcId="{4D79CD0E-F860-4F09-B57D-3D8D0BC29A27}" destId="{3271A105-D0E6-4EC8-BFFA-29D8E0584356}" srcOrd="0" destOrd="0" presId="urn:microsoft.com/office/officeart/2005/8/layout/hierarchy4"/>
    <dgm:cxn modelId="{0250B8FD-BCC6-4951-BF8A-E70E35877643}" srcId="{69B58B27-11BE-4D5B-B100-97CC0D7E1813}" destId="{6E69E0AC-BB48-465D-B17B-CFB97A68E52D}" srcOrd="0" destOrd="0" parTransId="{E71FAD8A-2CF0-4618-81EC-D40616A2A65F}" sibTransId="{4AD25E41-9B04-48BD-84A7-3CD3B5111C8A}"/>
    <dgm:cxn modelId="{FC1675F5-1271-488A-B012-6DB95554F854}" type="presParOf" srcId="{3271A105-D0E6-4EC8-BFFA-29D8E0584356}" destId="{DFE36557-3D9E-4952-8948-0B9B730DFB3D}" srcOrd="0" destOrd="0" presId="urn:microsoft.com/office/officeart/2005/8/layout/hierarchy4"/>
    <dgm:cxn modelId="{71272FA6-B8E5-4E43-9418-D57F57F87D22}" type="presParOf" srcId="{DFE36557-3D9E-4952-8948-0B9B730DFB3D}" destId="{7BBF87E6-4C68-405B-BF37-094BE71EB4A8}" srcOrd="0" destOrd="0" presId="urn:microsoft.com/office/officeart/2005/8/layout/hierarchy4"/>
    <dgm:cxn modelId="{5E4769DD-E0BB-4992-B8D0-2EE4EE9E3031}" type="presParOf" srcId="{DFE36557-3D9E-4952-8948-0B9B730DFB3D}" destId="{94D6936A-D1F5-4EC7-8232-04A244EC924F}" srcOrd="1" destOrd="0" presId="urn:microsoft.com/office/officeart/2005/8/layout/hierarchy4"/>
    <dgm:cxn modelId="{4EB2AB8B-327C-41F7-B039-9A13046D977E}" type="presParOf" srcId="{DFE36557-3D9E-4952-8948-0B9B730DFB3D}" destId="{2A23D81E-DDEB-4930-91EA-10034187672A}" srcOrd="2" destOrd="0" presId="urn:microsoft.com/office/officeart/2005/8/layout/hierarchy4"/>
    <dgm:cxn modelId="{0857FF65-211E-4CE2-B336-254ABF44D161}" type="presParOf" srcId="{2A23D81E-DDEB-4930-91EA-10034187672A}" destId="{691D057F-8B36-4EFD-BDED-088BC735642D}" srcOrd="0" destOrd="0" presId="urn:microsoft.com/office/officeart/2005/8/layout/hierarchy4"/>
    <dgm:cxn modelId="{0C8FBFA9-E5F4-4D53-895F-A222A3513A8A}" type="presParOf" srcId="{691D057F-8B36-4EFD-BDED-088BC735642D}" destId="{5D41067F-63A6-4CA4-9F31-4BF3B52826D2}" srcOrd="0" destOrd="0" presId="urn:microsoft.com/office/officeart/2005/8/layout/hierarchy4"/>
    <dgm:cxn modelId="{7020105E-DD28-4D4D-91EF-19DF33FD2702}" type="presParOf" srcId="{691D057F-8B36-4EFD-BDED-088BC735642D}" destId="{5861D011-D238-4E74-B434-AF5E30BEEC30}" srcOrd="1" destOrd="0" presId="urn:microsoft.com/office/officeart/2005/8/layout/hierarchy4"/>
    <dgm:cxn modelId="{045A8916-21A4-40DE-BD3B-9C60F0063004}" type="presParOf" srcId="{691D057F-8B36-4EFD-BDED-088BC735642D}" destId="{45FFD1F2-6C69-4F42-8EB4-E8F8C8D3E679}" srcOrd="2" destOrd="0" presId="urn:microsoft.com/office/officeart/2005/8/layout/hierarchy4"/>
    <dgm:cxn modelId="{C2BDF801-60AE-4460-8858-D6B06EB85B2E}" type="presParOf" srcId="{45FFD1F2-6C69-4F42-8EB4-E8F8C8D3E679}" destId="{6155BA1C-E181-4AD5-BDED-62283D4C5CD1}" srcOrd="0" destOrd="0" presId="urn:microsoft.com/office/officeart/2005/8/layout/hierarchy4"/>
    <dgm:cxn modelId="{5922F64E-D15E-4F18-89E4-D741385CAD0F}" type="presParOf" srcId="{6155BA1C-E181-4AD5-BDED-62283D4C5CD1}" destId="{A769F1E1-3EC2-4E4A-8B35-A7131599AF4E}" srcOrd="0" destOrd="0" presId="urn:microsoft.com/office/officeart/2005/8/layout/hierarchy4"/>
    <dgm:cxn modelId="{378D58D5-D38D-4EEB-8EDB-A575FC41EAC3}" type="presParOf" srcId="{6155BA1C-E181-4AD5-BDED-62283D4C5CD1}" destId="{FD16A1E0-B88C-4EB4-8EF1-2503313694ED}" srcOrd="1" destOrd="0" presId="urn:microsoft.com/office/officeart/2005/8/layout/hierarchy4"/>
    <dgm:cxn modelId="{7481CA70-D20A-4622-8106-D7F253A6B1F3}" type="presParOf" srcId="{45FFD1F2-6C69-4F42-8EB4-E8F8C8D3E679}" destId="{AA94BFE9-D23C-4DF4-AE31-C9E92C71F97A}" srcOrd="1" destOrd="0" presId="urn:microsoft.com/office/officeart/2005/8/layout/hierarchy4"/>
    <dgm:cxn modelId="{A4DD310F-62C3-4270-9782-7C83F7E26E7D}" type="presParOf" srcId="{45FFD1F2-6C69-4F42-8EB4-E8F8C8D3E679}" destId="{B2CD7DCA-A5BE-418F-9930-9628EFBE36A8}" srcOrd="2" destOrd="0" presId="urn:microsoft.com/office/officeart/2005/8/layout/hierarchy4"/>
    <dgm:cxn modelId="{539DFE72-A4AE-4D44-8393-C32A4DCE63B8}" type="presParOf" srcId="{B2CD7DCA-A5BE-418F-9930-9628EFBE36A8}" destId="{C703B44E-4516-41DE-BEDA-D1D535D61862}" srcOrd="0" destOrd="0" presId="urn:microsoft.com/office/officeart/2005/8/layout/hierarchy4"/>
    <dgm:cxn modelId="{3CE15477-6870-45C7-A10A-C72D235E8871}" type="presParOf" srcId="{B2CD7DCA-A5BE-418F-9930-9628EFBE36A8}" destId="{11A42549-E4E7-431A-AB62-A3E45DDE3ED3}" srcOrd="1" destOrd="0" presId="urn:microsoft.com/office/officeart/2005/8/layout/hierarchy4"/>
    <dgm:cxn modelId="{1B739BEA-2E77-4029-8B45-1A00484DB1AA}" type="presParOf" srcId="{45FFD1F2-6C69-4F42-8EB4-E8F8C8D3E679}" destId="{0CB941A6-666B-4806-97D7-CA8CDCE09457}" srcOrd="3" destOrd="0" presId="urn:microsoft.com/office/officeart/2005/8/layout/hierarchy4"/>
    <dgm:cxn modelId="{968667CE-1AF9-4CA6-92E8-79C2C12DFF9B}" type="presParOf" srcId="{45FFD1F2-6C69-4F42-8EB4-E8F8C8D3E679}" destId="{62C1EA81-1F0E-4462-A35B-619ED882310B}" srcOrd="4" destOrd="0" presId="urn:microsoft.com/office/officeart/2005/8/layout/hierarchy4"/>
    <dgm:cxn modelId="{620AF8D1-7069-46B6-803E-5A40B6D79A2F}" type="presParOf" srcId="{62C1EA81-1F0E-4462-A35B-619ED882310B}" destId="{D806B327-1921-49D1-8BD8-9F08D500D8FD}" srcOrd="0" destOrd="0" presId="urn:microsoft.com/office/officeart/2005/8/layout/hierarchy4"/>
    <dgm:cxn modelId="{810E696F-DCD1-41CF-A776-ABB296CF5643}" type="presParOf" srcId="{62C1EA81-1F0E-4462-A35B-619ED882310B}" destId="{5CB94D8B-E986-4B98-B1EB-ED8D2ABBDE1E}" srcOrd="1" destOrd="0" presId="urn:microsoft.com/office/officeart/2005/8/layout/hierarchy4"/>
    <dgm:cxn modelId="{331F072F-7C72-4879-A6EE-2B492469BE65}" type="presParOf" srcId="{2A23D81E-DDEB-4930-91EA-10034187672A}" destId="{22381D66-FE98-41E7-A149-77E3842CAB36}" srcOrd="1" destOrd="0" presId="urn:microsoft.com/office/officeart/2005/8/layout/hierarchy4"/>
    <dgm:cxn modelId="{601050D9-F37B-4879-AECC-0EA9226D586D}" type="presParOf" srcId="{2A23D81E-DDEB-4930-91EA-10034187672A}" destId="{99A167D3-07DB-4868-9892-329335EF0B34}" srcOrd="2" destOrd="0" presId="urn:microsoft.com/office/officeart/2005/8/layout/hierarchy4"/>
    <dgm:cxn modelId="{D029D859-6F7E-4AE6-95D1-D72EF2EE1D57}" type="presParOf" srcId="{99A167D3-07DB-4868-9892-329335EF0B34}" destId="{D09ECCBF-3838-419C-8F2A-0C6EFA26477E}" srcOrd="0" destOrd="0" presId="urn:microsoft.com/office/officeart/2005/8/layout/hierarchy4"/>
    <dgm:cxn modelId="{0B12240E-588D-4896-95B3-53FA2C6A90AB}" type="presParOf" srcId="{99A167D3-07DB-4868-9892-329335EF0B34}" destId="{FDCB3AA2-4C9C-4040-BAB2-12EFC7418404}" srcOrd="1" destOrd="0" presId="urn:microsoft.com/office/officeart/2005/8/layout/hierarchy4"/>
    <dgm:cxn modelId="{CCA2DDD7-412E-4039-923F-3AB20D0FA5FF}" type="presParOf" srcId="{99A167D3-07DB-4868-9892-329335EF0B34}" destId="{113C5BBB-C8BA-4C79-A73B-B1FBE80031DE}" srcOrd="2" destOrd="0" presId="urn:microsoft.com/office/officeart/2005/8/layout/hierarchy4"/>
    <dgm:cxn modelId="{DD7A3205-4824-4492-8474-CA4F20374751}" type="presParOf" srcId="{113C5BBB-C8BA-4C79-A73B-B1FBE80031DE}" destId="{D486F676-2D58-47BC-9BD4-8EB9A327AB59}" srcOrd="0" destOrd="0" presId="urn:microsoft.com/office/officeart/2005/8/layout/hierarchy4"/>
    <dgm:cxn modelId="{545C1B5F-4826-421E-829A-DFE92F13C7F0}" type="presParOf" srcId="{D486F676-2D58-47BC-9BD4-8EB9A327AB59}" destId="{21B5348E-D2FC-4440-85A5-8895BE07CCB0}" srcOrd="0" destOrd="0" presId="urn:microsoft.com/office/officeart/2005/8/layout/hierarchy4"/>
    <dgm:cxn modelId="{BAB71A37-2545-4174-AD10-195E53FC6237}" type="presParOf" srcId="{D486F676-2D58-47BC-9BD4-8EB9A327AB59}" destId="{0913B639-5126-454A-9297-928C6A1A3BC2}" srcOrd="1" destOrd="0" presId="urn:microsoft.com/office/officeart/2005/8/layout/hierarchy4"/>
    <dgm:cxn modelId="{08C1AED7-216F-4040-A5CA-EAEEE1B990C8}" type="presParOf" srcId="{113C5BBB-C8BA-4C79-A73B-B1FBE80031DE}" destId="{654AA744-3B72-4BE9-91D4-9C3F59C2277D}" srcOrd="1" destOrd="0" presId="urn:microsoft.com/office/officeart/2005/8/layout/hierarchy4"/>
    <dgm:cxn modelId="{5697E208-BA6F-4282-BC45-8F53D3C8F691}" type="presParOf" srcId="{113C5BBB-C8BA-4C79-A73B-B1FBE80031DE}" destId="{7C3F1CB8-8E92-45B7-B4C1-999576105D3B}" srcOrd="2" destOrd="0" presId="urn:microsoft.com/office/officeart/2005/8/layout/hierarchy4"/>
    <dgm:cxn modelId="{BE9CFC6A-DCD0-4F70-BD02-825BABA8FFB9}" type="presParOf" srcId="{7C3F1CB8-8E92-45B7-B4C1-999576105D3B}" destId="{394BF7D7-5948-45EC-A16D-0F5C6E00C76B}" srcOrd="0" destOrd="0" presId="urn:microsoft.com/office/officeart/2005/8/layout/hierarchy4"/>
    <dgm:cxn modelId="{A7A5D560-4B54-4D2B-AD44-0468EEC4D9B6}" type="presParOf" srcId="{7C3F1CB8-8E92-45B7-B4C1-999576105D3B}" destId="{DFD80B29-CB2A-4382-8FA7-D41683A0280C}" srcOrd="1" destOrd="0" presId="urn:microsoft.com/office/officeart/2005/8/layout/hierarchy4"/>
    <dgm:cxn modelId="{A506CDE7-2411-4737-8425-4A8D1F14ADEF}" type="presParOf" srcId="{113C5BBB-C8BA-4C79-A73B-B1FBE80031DE}" destId="{1105B9B8-70A4-442C-A9A7-19A52F47A7C4}" srcOrd="3" destOrd="0" presId="urn:microsoft.com/office/officeart/2005/8/layout/hierarchy4"/>
    <dgm:cxn modelId="{8E20BC7A-1AC3-4B34-952D-266F89CD4FF2}" type="presParOf" srcId="{113C5BBB-C8BA-4C79-A73B-B1FBE80031DE}" destId="{64D1F89A-9D5B-43E3-B1E9-0038C0E6893A}" srcOrd="4" destOrd="0" presId="urn:microsoft.com/office/officeart/2005/8/layout/hierarchy4"/>
    <dgm:cxn modelId="{8455FFDB-5842-4947-8F58-0FDDAF340027}" type="presParOf" srcId="{64D1F89A-9D5B-43E3-B1E9-0038C0E6893A}" destId="{8F6A2687-F154-4D30-9613-A6DD9D5633DC}" srcOrd="0" destOrd="0" presId="urn:microsoft.com/office/officeart/2005/8/layout/hierarchy4"/>
    <dgm:cxn modelId="{8FEA862F-276C-44A4-B30B-2F738994BF81}" type="presParOf" srcId="{64D1F89A-9D5B-43E3-B1E9-0038C0E6893A}" destId="{30C81737-DBF1-421F-B5CC-567F0FB78A3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BF87E6-4C68-405B-BF37-094BE71EB4A8}">
      <dsp:nvSpPr>
        <dsp:cNvPr id="0" name=""/>
        <dsp:cNvSpPr/>
      </dsp:nvSpPr>
      <dsp:spPr>
        <a:xfrm>
          <a:off x="2385532" y="174382"/>
          <a:ext cx="4644441" cy="88766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800" b="1" kern="1200" dirty="0"/>
            <a:t>Omställningsförmåga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/>
            <a:t>Digital mognad</a:t>
          </a:r>
        </a:p>
      </dsp:txBody>
      <dsp:txXfrm>
        <a:off x="2411531" y="200381"/>
        <a:ext cx="4592443" cy="835668"/>
      </dsp:txXfrm>
    </dsp:sp>
    <dsp:sp modelId="{5D41067F-63A6-4CA4-9F31-4BF3B52826D2}">
      <dsp:nvSpPr>
        <dsp:cNvPr id="0" name=""/>
        <dsp:cNvSpPr/>
      </dsp:nvSpPr>
      <dsp:spPr>
        <a:xfrm>
          <a:off x="9" y="1264768"/>
          <a:ext cx="4590994" cy="51718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b="1" kern="1200" dirty="0"/>
            <a:t>Digital förmåga</a:t>
          </a:r>
        </a:p>
      </dsp:txBody>
      <dsp:txXfrm>
        <a:off x="15157" y="1279916"/>
        <a:ext cx="4560698" cy="486891"/>
      </dsp:txXfrm>
    </dsp:sp>
    <dsp:sp modelId="{A769F1E1-3EC2-4E4A-8B35-A7131599AF4E}">
      <dsp:nvSpPr>
        <dsp:cNvPr id="0" name=""/>
        <dsp:cNvSpPr/>
      </dsp:nvSpPr>
      <dsp:spPr>
        <a:xfrm>
          <a:off x="0" y="2158750"/>
          <a:ext cx="1492596" cy="4888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900" kern="1200" dirty="0"/>
            <a:t>Effektivitet</a:t>
          </a:r>
        </a:p>
      </dsp:txBody>
      <dsp:txXfrm>
        <a:off x="14318" y="2173068"/>
        <a:ext cx="1463960" cy="460228"/>
      </dsp:txXfrm>
    </dsp:sp>
    <dsp:sp modelId="{C703B44E-4516-41DE-BEDA-D1D535D61862}">
      <dsp:nvSpPr>
        <dsp:cNvPr id="0" name=""/>
        <dsp:cNvSpPr/>
      </dsp:nvSpPr>
      <dsp:spPr>
        <a:xfrm>
          <a:off x="1540719" y="2158750"/>
          <a:ext cx="1492596" cy="4888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900" kern="1200" dirty="0"/>
            <a:t>Innovation</a:t>
          </a:r>
        </a:p>
      </dsp:txBody>
      <dsp:txXfrm>
        <a:off x="1555037" y="2173068"/>
        <a:ext cx="1463960" cy="460228"/>
      </dsp:txXfrm>
    </dsp:sp>
    <dsp:sp modelId="{D806B327-1921-49D1-8BD8-9F08D500D8FD}">
      <dsp:nvSpPr>
        <dsp:cNvPr id="0" name=""/>
        <dsp:cNvSpPr/>
      </dsp:nvSpPr>
      <dsp:spPr>
        <a:xfrm>
          <a:off x="3086846" y="2158750"/>
          <a:ext cx="1492596" cy="4888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900" kern="1200" dirty="0"/>
            <a:t>Balansering</a:t>
          </a:r>
        </a:p>
      </dsp:txBody>
      <dsp:txXfrm>
        <a:off x="3101164" y="2173068"/>
        <a:ext cx="1463960" cy="460228"/>
      </dsp:txXfrm>
    </dsp:sp>
    <dsp:sp modelId="{D09ECCBF-3838-419C-8F2A-0C6EFA26477E}">
      <dsp:nvSpPr>
        <dsp:cNvPr id="0" name=""/>
        <dsp:cNvSpPr/>
      </dsp:nvSpPr>
      <dsp:spPr>
        <a:xfrm>
          <a:off x="4698065" y="1280718"/>
          <a:ext cx="4951728" cy="51295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b="1" kern="1200" dirty="0"/>
            <a:t>Digitalt arv</a:t>
          </a:r>
        </a:p>
      </dsp:txBody>
      <dsp:txXfrm>
        <a:off x="4713089" y="1295742"/>
        <a:ext cx="4921680" cy="482911"/>
      </dsp:txXfrm>
    </dsp:sp>
    <dsp:sp modelId="{21B5348E-D2FC-4440-85A5-8895BE07CCB0}">
      <dsp:nvSpPr>
        <dsp:cNvPr id="0" name=""/>
        <dsp:cNvSpPr/>
      </dsp:nvSpPr>
      <dsp:spPr>
        <a:xfrm rot="10800000" flipV="1">
          <a:off x="4683853" y="2160320"/>
          <a:ext cx="1614888" cy="4864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900" kern="1200" dirty="0"/>
            <a:t>Teknik</a:t>
          </a:r>
        </a:p>
      </dsp:txBody>
      <dsp:txXfrm rot="-10800000">
        <a:off x="4698101" y="2174568"/>
        <a:ext cx="1586392" cy="457968"/>
      </dsp:txXfrm>
    </dsp:sp>
    <dsp:sp modelId="{394BF7D7-5948-45EC-A16D-0F5C6E00C76B}">
      <dsp:nvSpPr>
        <dsp:cNvPr id="0" name=""/>
        <dsp:cNvSpPr/>
      </dsp:nvSpPr>
      <dsp:spPr>
        <a:xfrm rot="10800000" flipV="1">
          <a:off x="6352273" y="2160320"/>
          <a:ext cx="1614888" cy="4864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900" kern="1200" dirty="0"/>
            <a:t>Användare</a:t>
          </a:r>
        </a:p>
      </dsp:txBody>
      <dsp:txXfrm rot="-10800000">
        <a:off x="6366521" y="2174568"/>
        <a:ext cx="1586392" cy="457968"/>
      </dsp:txXfrm>
    </dsp:sp>
    <dsp:sp modelId="{8F6A2687-F154-4D30-9613-A6DD9D5633DC}">
      <dsp:nvSpPr>
        <dsp:cNvPr id="0" name=""/>
        <dsp:cNvSpPr/>
      </dsp:nvSpPr>
      <dsp:spPr>
        <a:xfrm rot="10800000" flipV="1">
          <a:off x="8020693" y="2160320"/>
          <a:ext cx="1614888" cy="4864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900" kern="1200" dirty="0"/>
            <a:t>Organisation</a:t>
          </a:r>
        </a:p>
      </dsp:txBody>
      <dsp:txXfrm rot="-10800000">
        <a:off x="8034941" y="2174568"/>
        <a:ext cx="1586392" cy="457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347D0E73-A6F7-451D-AA07-777EAC5332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3CAE9B4-E6AD-41B1-82E2-A6B1BDB6EF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007CB-1173-4821-A8C9-A2B4DCBBDDD2}" type="datetimeFigureOut">
              <a:rPr lang="sv-SE" smtClean="0"/>
              <a:t>2023-12-14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2582098-6DBF-465E-A0AA-FB253F15CD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8094430-50CD-4534-9CB1-CD0CD5A334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FAE46-06EB-4F0D-999E-4FD1E74065F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4531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14:42:09.03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1 0 24575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14:42:09.03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1 0 24575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14:42:09.03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1 0 24575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14:42:09.03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1 0 24575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815E2-C6C9-401D-9E09-216972CD6236}" type="datetimeFigureOut">
              <a:rPr lang="sv-SE" smtClean="0"/>
              <a:t>2023-12-14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7AB13-884B-48E2-B22F-BA5895D40DE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3607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7AB13-884B-48E2-B22F-BA5895D40DE0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557122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7AB13-884B-48E2-B22F-BA5895D40DE0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71397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7AB13-884B-48E2-B22F-BA5895D40DE0}" type="slidenum">
              <a:rPr lang="sv-SE" smtClean="0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1308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cs typeface="Calibri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7AB13-884B-48E2-B22F-BA5895D40DE0}" type="slidenum">
              <a:rPr lang="sv-SE" smtClean="0"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38011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7AB13-884B-48E2-B22F-BA5895D40DE0}" type="slidenum">
              <a:rPr lang="sv-SE" smtClean="0"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02503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1" dirty="0">
              <a:cs typeface="Calibri"/>
            </a:endParaRPr>
          </a:p>
          <a:p>
            <a:endParaRPr lang="sv-SE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7AB13-884B-48E2-B22F-BA5895D40DE0}" type="slidenum">
              <a:rPr lang="sv-SE" smtClean="0"/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45426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1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7AB13-884B-48E2-B22F-BA5895D40DE0}" type="slidenum">
              <a:rPr lang="sv-SE" smtClean="0"/>
              <a:t>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036874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 </a:t>
            </a:r>
            <a:endParaRPr lang="sv-SE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7AB13-884B-48E2-B22F-BA5895D40DE0}" type="slidenum">
              <a:rPr lang="sv-SE" smtClean="0"/>
              <a:t>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22096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 </a:t>
            </a:r>
            <a:endParaRPr lang="sv-SE" dirty="0">
              <a:cs typeface="Calibri" panose="020F0502020204030204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7AB13-884B-48E2-B22F-BA5895D40DE0}" type="slidenum">
              <a:rPr lang="sv-SE" smtClean="0"/>
              <a:t>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210232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7AB13-884B-48E2-B22F-BA5895D40DE0}" type="slidenum">
              <a:rPr lang="sv-SE" smtClean="0"/>
              <a:t>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74964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7AB13-884B-48E2-B22F-BA5895D40DE0}" type="slidenum">
              <a:rPr lang="sv-SE" smtClean="0"/>
              <a:t>27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8374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7AB13-884B-48E2-B22F-BA5895D40DE0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74229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7AB13-884B-48E2-B22F-BA5895D40DE0}" type="slidenum">
              <a:rPr lang="sv-SE" smtClean="0"/>
              <a:t>28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687576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7AB13-884B-48E2-B22F-BA5895D40DE0}" type="slidenum">
              <a:rPr lang="sv-SE" smtClean="0"/>
              <a:t>29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06719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7AB13-884B-48E2-B22F-BA5895D40DE0}" type="slidenum">
              <a:rPr lang="sv-SE" smtClean="0"/>
              <a:t>30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512066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7AB13-884B-48E2-B22F-BA5895D40DE0}" type="slidenum">
              <a:rPr lang="sv-SE" smtClean="0"/>
              <a:t>31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048140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7AB13-884B-48E2-B22F-BA5895D40DE0}" type="slidenum">
              <a:rPr lang="sv-SE" smtClean="0"/>
              <a:t>32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346636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highlight>
                <a:srgbClr val="FFFF00"/>
              </a:highlight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7AB13-884B-48E2-B22F-BA5895D40DE0}" type="slidenum">
              <a:rPr lang="sv-SE" smtClean="0"/>
              <a:t>33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500240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7AB13-884B-48E2-B22F-BA5895D40DE0}" type="slidenum">
              <a:rPr lang="sv-SE" smtClean="0"/>
              <a:t>34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181112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7AB13-884B-48E2-B22F-BA5895D40DE0}" type="slidenum">
              <a:rPr lang="sv-SE" smtClean="0"/>
              <a:t>35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230509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7AB13-884B-48E2-B22F-BA5895D40DE0}" type="slidenum">
              <a:rPr lang="sv-SE" smtClean="0"/>
              <a:t>36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36450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7AB13-884B-48E2-B22F-BA5895D40DE0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57674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7AB13-884B-48E2-B22F-BA5895D40DE0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88122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7AB13-884B-48E2-B22F-BA5895D40DE0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48397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7AB13-884B-48E2-B22F-BA5895D40DE0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13728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7AB13-884B-48E2-B22F-BA5895D40DE0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40286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7AB13-884B-48E2-B22F-BA5895D40DE0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26947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1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7AB13-884B-48E2-B22F-BA5895D40DE0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6842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4000" y="1214438"/>
            <a:ext cx="9799654" cy="1698735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för att lägga till rubrik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88975" y="3375213"/>
            <a:ext cx="9799654" cy="793019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Underrubrik/ingress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76BCF07D-5289-47CE-9539-EB1A5B5AC9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8676" y="4447242"/>
            <a:ext cx="9799937" cy="6048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/>
            </a:lvl1pPr>
          </a:lstStyle>
          <a:p>
            <a:pPr lvl="0"/>
            <a:r>
              <a:rPr lang="sv-SE"/>
              <a:t>Klicka och ange månad och år</a:t>
            </a:r>
          </a:p>
        </p:txBody>
      </p:sp>
    </p:spTree>
    <p:extLst>
      <p:ext uri="{BB962C8B-B14F-4D97-AF65-F5344CB8AC3E}">
        <p14:creationId xmlns:p14="http://schemas.microsoft.com/office/powerpoint/2010/main" val="3992280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(2 färgruto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77231C83-E522-46E7-A3DE-DCD624CCF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1099" y="1213200"/>
            <a:ext cx="5695200" cy="486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38800" y="1213200"/>
            <a:ext cx="5695200" cy="486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och skriv rubrik</a:t>
            </a:r>
          </a:p>
        </p:txBody>
      </p: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045292D7-A75C-4328-ADAB-6A5B9476AA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099" y="1569034"/>
            <a:ext cx="5695200" cy="627489"/>
          </a:xfrm>
        </p:spPr>
        <p:txBody>
          <a:bodyPr lIns="360000" rIns="360000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1098" y="2322000"/>
            <a:ext cx="5695200" cy="3758400"/>
          </a:xfrm>
        </p:spPr>
        <p:txBody>
          <a:bodyPr lIns="360000" tIns="0" rIns="360000" bIns="360000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9738AF2-350A-407D-96A9-933F4A74A4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74" y="1569034"/>
            <a:ext cx="5695200" cy="627489"/>
          </a:xfrm>
        </p:spPr>
        <p:txBody>
          <a:bodyPr lIns="360000" rIns="360000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12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6238198" y="2322000"/>
            <a:ext cx="5695200" cy="3758400"/>
          </a:xfrm>
        </p:spPr>
        <p:txBody>
          <a:bodyPr lIns="360000" tIns="0" rIns="360000" bIns="360000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67982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1"/>
            <a:ext cx="5594400" cy="720000"/>
          </a:xfrm>
        </p:spPr>
        <p:txBody>
          <a:bodyPr rIns="0"/>
          <a:lstStyle>
            <a:lvl1pPr>
              <a:defRPr/>
            </a:lvl1pPr>
          </a:lstStyle>
          <a:p>
            <a:r>
              <a:rPr lang="sv-SE"/>
              <a:t>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1220400"/>
            <a:ext cx="5593801" cy="4863600"/>
          </a:xfrm>
        </p:spPr>
        <p:txBody>
          <a:bodyPr rIns="0">
            <a:normAutofit/>
          </a:bodyPr>
          <a:lstStyle>
            <a:lvl1pPr>
              <a:defRPr/>
            </a:lvl1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C04E327-E1D3-4398-9F95-EDB0BA4EE9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8875" y="360363"/>
            <a:ext cx="5683125" cy="572363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718745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C04E327-E1D3-4398-9F95-EDB0BA4EE9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69999" y="360363"/>
            <a:ext cx="5684400" cy="572363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7236" y="360001"/>
            <a:ext cx="5695200" cy="720000"/>
          </a:xfrm>
        </p:spPr>
        <p:txBody>
          <a:bodyPr lIns="0"/>
          <a:lstStyle>
            <a:lvl1pPr>
              <a:defRPr/>
            </a:lvl1pPr>
          </a:lstStyle>
          <a:p>
            <a:r>
              <a:rPr lang="sv-SE"/>
              <a:t>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6237834" y="1220400"/>
            <a:ext cx="5695200" cy="4863600"/>
          </a:xfrm>
        </p:spPr>
        <p:txBody>
          <a:bodyPr lIns="0">
            <a:normAutofit/>
          </a:bodyPr>
          <a:lstStyle>
            <a:lvl1pPr>
              <a:defRPr/>
            </a:lvl1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402035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98000" y="360001"/>
            <a:ext cx="3636000" cy="720000"/>
          </a:xfrm>
        </p:spPr>
        <p:txBody>
          <a:bodyPr lIns="0"/>
          <a:lstStyle>
            <a:lvl1pPr>
              <a:defRPr/>
            </a:lvl1pPr>
          </a:lstStyle>
          <a:p>
            <a:r>
              <a:rPr lang="sv-SE"/>
              <a:t>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8298000" y="1214438"/>
            <a:ext cx="3636000" cy="4864100"/>
          </a:xfrm>
        </p:spPr>
        <p:txBody>
          <a:bodyPr lIns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C04E327-E1D3-4398-9F95-EDB0BA4EE9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0000" y="360001"/>
            <a:ext cx="7556400" cy="5724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4253051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C04E327-E1D3-4398-9F95-EDB0BA4EE9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0000" y="360363"/>
            <a:ext cx="11664000" cy="571817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3205086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C04E327-E1D3-4398-9F95-EDB0BA4EE9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0000" y="360363"/>
            <a:ext cx="5594400" cy="571817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7" name="Platshållare för bild 7">
            <a:extLst>
              <a:ext uri="{FF2B5EF4-FFF2-40B4-BE49-F238E27FC236}">
                <a16:creationId xmlns:a16="http://schemas.microsoft.com/office/drawing/2014/main" id="{7497BEA8-51D2-43C1-95AE-EC9BF8F58C7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38800" y="360363"/>
            <a:ext cx="5689675" cy="2682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9" name="Platshållare för bild 7">
            <a:extLst>
              <a:ext uri="{FF2B5EF4-FFF2-40B4-BE49-F238E27FC236}">
                <a16:creationId xmlns:a16="http://schemas.microsoft.com/office/drawing/2014/main" id="{70409657-2091-44D2-818E-E58800D8F0E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38800" y="3396538"/>
            <a:ext cx="5689675" cy="2682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2586889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EBCB19C2-8694-44AB-8546-DF9F0D8CB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och skriv rubrik</a:t>
            </a:r>
          </a:p>
        </p:txBody>
      </p:sp>
    </p:spTree>
    <p:extLst>
      <p:ext uri="{BB962C8B-B14F-4D97-AF65-F5344CB8AC3E}">
        <p14:creationId xmlns:p14="http://schemas.microsoft.com/office/powerpoint/2010/main" val="1862346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4000" y="2074769"/>
            <a:ext cx="9799200" cy="2708462"/>
          </a:xfrm>
        </p:spPr>
        <p:txBody>
          <a:bodyPr anchor="ctr" anchorCtr="0">
            <a:normAutofit/>
          </a:bodyPr>
          <a:lstStyle>
            <a:lvl1pPr algn="l">
              <a:lnSpc>
                <a:spcPct val="100000"/>
              </a:lnSpc>
              <a:defRPr sz="7200" b="1" cap="none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Kapitelrubrik</a:t>
            </a:r>
          </a:p>
        </p:txBody>
      </p:sp>
    </p:spTree>
    <p:extLst>
      <p:ext uri="{BB962C8B-B14F-4D97-AF65-F5344CB8AC3E}">
        <p14:creationId xmlns:p14="http://schemas.microsoft.com/office/powerpoint/2010/main" val="1025302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4000" y="1272988"/>
            <a:ext cx="9799200" cy="1640185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Tackfras/avslutningsfras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84000" y="3375213"/>
            <a:ext cx="9799200" cy="457435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och skriv ditt namn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76BCF07D-5289-47CE-9539-EB1A5B5AC9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4000" y="3832648"/>
            <a:ext cx="9799200" cy="45937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</a:lstStyle>
          <a:p>
            <a:pPr lvl="0"/>
            <a:r>
              <a:rPr lang="sv-SE"/>
              <a:t>Klicka och skriv enhet/nämnd/förvaltning/avdelning</a:t>
            </a:r>
          </a:p>
        </p:txBody>
      </p:sp>
    </p:spTree>
    <p:extLst>
      <p:ext uri="{BB962C8B-B14F-4D97-AF65-F5344CB8AC3E}">
        <p14:creationId xmlns:p14="http://schemas.microsoft.com/office/powerpoint/2010/main" val="3841155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D76B892-BB11-4468-87F0-AD6F839D52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998" y="360001"/>
            <a:ext cx="1166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1220400"/>
            <a:ext cx="7652875" cy="48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86686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(b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D76B892-BB11-4468-87F0-AD6F839D52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1220400"/>
            <a:ext cx="11664000" cy="48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35443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823" y="360001"/>
            <a:ext cx="11662347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1220400"/>
            <a:ext cx="5593801" cy="4863600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6338369" y="1220400"/>
            <a:ext cx="5593801" cy="4863600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816499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(bred väns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CCB779B-E4BF-4933-A13E-3DEBC473C3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1"/>
            <a:ext cx="1166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69999" y="1220400"/>
            <a:ext cx="7653600" cy="48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8298000" y="1220400"/>
            <a:ext cx="3636000" cy="4863600"/>
          </a:xfrm>
          <a:noFill/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4041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(bred hög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CCB779B-E4BF-4933-A13E-3DEBC473C3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1"/>
            <a:ext cx="1166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1220400"/>
            <a:ext cx="3636000" cy="486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4280400" y="1220400"/>
            <a:ext cx="7653600" cy="4863600"/>
          </a:xfrm>
          <a:noFill/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264176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CCB779B-E4BF-4933-A13E-3DEBC473C3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1"/>
            <a:ext cx="1166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1220400"/>
            <a:ext cx="3636000" cy="486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4278599" y="1220400"/>
            <a:ext cx="3636000" cy="486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8" name="Platshållare för innehåll 6"/>
          <p:cNvSpPr>
            <a:spLocks noGrp="1"/>
          </p:cNvSpPr>
          <p:nvPr>
            <p:ph sz="quarter" idx="15" hasCustomPrompt="1"/>
          </p:nvPr>
        </p:nvSpPr>
        <p:spPr>
          <a:xfrm>
            <a:off x="8298000" y="1220400"/>
            <a:ext cx="3636000" cy="486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208370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(underrubri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823" y="360001"/>
            <a:ext cx="11662347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och skriv rubrik</a:t>
            </a:r>
          </a:p>
        </p:txBody>
      </p: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045292D7-A75C-4328-ADAB-6A5B9476AA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0000" y="1569034"/>
            <a:ext cx="5592763" cy="627489"/>
          </a:xfrm>
        </p:spPr>
        <p:txBody>
          <a:bodyPr lIns="0" rIns="0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2322311"/>
            <a:ext cx="5593801" cy="3758444"/>
          </a:xfrm>
        </p:spPr>
        <p:txBody>
          <a:bodyPr tIns="0" bIns="0">
            <a:normAutofit/>
          </a:bodyPr>
          <a:lstStyle>
            <a:lvl1pPr>
              <a:defRPr/>
            </a:lvl1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9738AF2-350A-407D-96A9-933F4A74A4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39407" y="1569034"/>
            <a:ext cx="5592763" cy="627489"/>
          </a:xfrm>
        </p:spPr>
        <p:txBody>
          <a:bodyPr lIns="0" rIns="0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12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6338369" y="2322311"/>
            <a:ext cx="5593801" cy="3758443"/>
          </a:xfrm>
        </p:spPr>
        <p:txBody>
          <a:bodyPr lIns="0" tIns="0" rIns="0" bIns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197975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innehållsdel (fär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0000" y="1213200"/>
            <a:ext cx="11664000" cy="486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och skriv rubrik</a:t>
            </a:r>
          </a:p>
        </p:txBody>
      </p: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045292D7-A75C-4328-ADAB-6A5B9476AA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0000" y="1569034"/>
            <a:ext cx="7556400" cy="627489"/>
          </a:xfrm>
        </p:spPr>
        <p:txBody>
          <a:bodyPr lIns="360000" rIns="0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2322000"/>
            <a:ext cx="7556400" cy="3758400"/>
          </a:xfrm>
        </p:spPr>
        <p:txBody>
          <a:bodyPr lIns="360000" tIns="0" bIns="360000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61917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69823" y="360001"/>
            <a:ext cx="11662347" cy="72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69823" y="1220400"/>
            <a:ext cx="11662347" cy="486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" name="Bildobjek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271701" y="6273391"/>
            <a:ext cx="1261601" cy="391861"/>
          </a:xfrm>
          <a:prstGeom prst="rect">
            <a:avLst/>
          </a:prstGeom>
        </p:spPr>
      </p:pic>
      <p:pic>
        <p:nvPicPr>
          <p:cNvPr id="11" name="Bildobjek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795063" y="6344115"/>
            <a:ext cx="10134067" cy="274241"/>
          </a:xfrm>
          <a:prstGeom prst="rect">
            <a:avLst/>
          </a:prstGeom>
        </p:spPr>
      </p:pic>
      <p:sp>
        <p:nvSpPr>
          <p:cNvPr id="4" name="xxLanguageTextBox">
            <a:extLst>
              <a:ext uri="{FF2B5EF4-FFF2-40B4-BE49-F238E27FC236}">
                <a16:creationId xmlns:a16="http://schemas.microsoft.com/office/drawing/2014/main" id="{B5FB2788-F5E5-7CBA-9A75-90C63C4C66EB}"/>
              </a:ext>
            </a:extLst>
          </p:cNvPr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78184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1" r:id="rId2"/>
    <p:sldLayoutId id="2147483684" r:id="rId3"/>
    <p:sldLayoutId id="2147483677" r:id="rId4"/>
    <p:sldLayoutId id="2147483682" r:id="rId5"/>
    <p:sldLayoutId id="2147483683" r:id="rId6"/>
    <p:sldLayoutId id="2147483678" r:id="rId7"/>
    <p:sldLayoutId id="2147483685" r:id="rId8"/>
    <p:sldLayoutId id="2147483689" r:id="rId9"/>
    <p:sldLayoutId id="2147483697" r:id="rId10"/>
    <p:sldLayoutId id="2147483690" r:id="rId11"/>
    <p:sldLayoutId id="2147483691" r:id="rId12"/>
    <p:sldLayoutId id="2147483693" r:id="rId13"/>
    <p:sldLayoutId id="2147483692" r:id="rId14"/>
    <p:sldLayoutId id="2147483694" r:id="rId15"/>
    <p:sldLayoutId id="2147483679" r:id="rId16"/>
    <p:sldLayoutId id="2147483695" r:id="rId17"/>
    <p:sldLayoutId id="2147483696" r:id="rId18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00000"/>
        </a:lnSpc>
        <a:spcBef>
          <a:spcPts val="1800"/>
        </a:spcBef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86000" indent="-180000" algn="l" defTabSz="914400" rtl="0" eaLnBrk="1" latinLnBrk="0" hangingPunct="1">
        <a:lnSpc>
          <a:spcPct val="90000"/>
        </a:lnSpc>
        <a:spcBef>
          <a:spcPts val="500"/>
        </a:spcBef>
        <a:buFont typeface="Corbel" panose="020B0503020204020204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000" indent="-180975" algn="l" defTabSz="914400" rtl="0" eaLnBrk="1" latinLnBrk="0" hangingPunct="1">
        <a:lnSpc>
          <a:spcPct val="90000"/>
        </a:lnSpc>
        <a:spcBef>
          <a:spcPts val="500"/>
        </a:spcBef>
        <a:buFont typeface="Corbel" panose="020B0503020204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180000" algn="l" defTabSz="914400" rtl="0" eaLnBrk="1" latinLnBrk="0" hangingPunct="1">
        <a:lnSpc>
          <a:spcPct val="90000"/>
        </a:lnSpc>
        <a:spcBef>
          <a:spcPts val="500"/>
        </a:spcBef>
        <a:buFont typeface="Corbel" panose="020B0503020204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62000" indent="-179388" algn="l" defTabSz="914400" rtl="0" eaLnBrk="1" latinLnBrk="0" hangingPunct="1">
        <a:lnSpc>
          <a:spcPct val="90000"/>
        </a:lnSpc>
        <a:spcBef>
          <a:spcPts val="500"/>
        </a:spcBef>
        <a:buFont typeface="Corbel" panose="020B0503020204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66" userDrawn="1">
          <p15:clr>
            <a:srgbClr val="F26B43"/>
          </p15:clr>
        </p15:guide>
        <p15:guide id="3" pos="7514" userDrawn="1">
          <p15:clr>
            <a:srgbClr val="F26B43"/>
          </p15:clr>
        </p15:guide>
        <p15:guide id="6" orient="horz" pos="227" userDrawn="1">
          <p15:clr>
            <a:srgbClr val="F26B43"/>
          </p15:clr>
        </p15:guide>
        <p15:guide id="7" orient="horz" pos="3829" userDrawn="1">
          <p15:clr>
            <a:srgbClr val="F26B43"/>
          </p15:clr>
        </p15:guide>
        <p15:guide id="8" orient="horz" pos="7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4.png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.xml"/><Relationship Id="rId5" Type="http://schemas.openxmlformats.org/officeDocument/2006/relationships/image" Target="../media/image12.png"/><Relationship Id="rId4" Type="http://schemas.openxmlformats.org/officeDocument/2006/relationships/customXml" Target="../ink/ink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Digitalisering och välfärdsteknik som en naturlig del av verksamhetsutvecklingen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Ett deluppdrag inom framtidssäkrad socialtjänst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684000" y="4414191"/>
            <a:ext cx="9799937" cy="604838"/>
          </a:xfrm>
        </p:spPr>
        <p:txBody>
          <a:bodyPr/>
          <a:lstStyle/>
          <a:p>
            <a:r>
              <a:rPr lang="sv-SE" dirty="0"/>
              <a:t>December 2023</a:t>
            </a:r>
          </a:p>
        </p:txBody>
      </p:sp>
    </p:spTree>
    <p:extLst>
      <p:ext uri="{BB962C8B-B14F-4D97-AF65-F5344CB8AC3E}">
        <p14:creationId xmlns:p14="http://schemas.microsoft.com/office/powerpoint/2010/main" val="4016861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2">
            <a:extLst>
              <a:ext uri="{FF2B5EF4-FFF2-40B4-BE49-F238E27FC236}">
                <a16:creationId xmlns:a16="http://schemas.microsoft.com/office/drawing/2014/main" id="{0486B40A-265B-707B-8480-40914BD91674}"/>
              </a:ext>
            </a:extLst>
          </p:cNvPr>
          <p:cNvGrpSpPr/>
          <p:nvPr/>
        </p:nvGrpSpPr>
        <p:grpSpPr>
          <a:xfrm>
            <a:off x="1609314" y="2717140"/>
            <a:ext cx="4486686" cy="1568449"/>
            <a:chOff x="1609314" y="3190875"/>
            <a:chExt cx="4486686" cy="1568449"/>
          </a:xfrm>
        </p:grpSpPr>
        <p:sp>
          <p:nvSpPr>
            <p:cNvPr id="4" name="Pil: femhörning 3">
              <a:extLst>
                <a:ext uri="{FF2B5EF4-FFF2-40B4-BE49-F238E27FC236}">
                  <a16:creationId xmlns:a16="http://schemas.microsoft.com/office/drawing/2014/main" id="{2A59466B-63ED-10BA-63FD-D08C015421E6}"/>
                </a:ext>
              </a:extLst>
            </p:cNvPr>
            <p:cNvSpPr/>
            <p:nvPr/>
          </p:nvSpPr>
          <p:spPr>
            <a:xfrm>
              <a:off x="1609314" y="3190875"/>
              <a:ext cx="4486686" cy="1568449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65C81B0A-2E2B-5CD5-E230-FD25A9E9DD22}"/>
                </a:ext>
              </a:extLst>
            </p:cNvPr>
            <p:cNvSpPr txBox="1"/>
            <p:nvPr/>
          </p:nvSpPr>
          <p:spPr>
            <a:xfrm>
              <a:off x="2983373" y="3744265"/>
              <a:ext cx="11240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sv-SE" sz="2400" b="1" dirty="0">
                  <a:solidFill>
                    <a:schemeClr val="bg1"/>
                  </a:solidFill>
                </a:rPr>
                <a:t>IN: Idé</a:t>
              </a:r>
            </a:p>
          </p:txBody>
        </p:sp>
      </p:grpSp>
      <p:grpSp>
        <p:nvGrpSpPr>
          <p:cNvPr id="6" name="Grupp 5">
            <a:extLst>
              <a:ext uri="{FF2B5EF4-FFF2-40B4-BE49-F238E27FC236}">
                <a16:creationId xmlns:a16="http://schemas.microsoft.com/office/drawing/2014/main" id="{187BBF41-8382-9344-DE98-8050A101EE01}"/>
              </a:ext>
            </a:extLst>
          </p:cNvPr>
          <p:cNvGrpSpPr/>
          <p:nvPr/>
        </p:nvGrpSpPr>
        <p:grpSpPr>
          <a:xfrm>
            <a:off x="6126956" y="2717140"/>
            <a:ext cx="4486686" cy="1568449"/>
            <a:chOff x="6126956" y="3190875"/>
            <a:chExt cx="4486686" cy="1568449"/>
          </a:xfrm>
        </p:grpSpPr>
        <p:sp>
          <p:nvSpPr>
            <p:cNvPr id="7" name="Pil: femhörning 6">
              <a:extLst>
                <a:ext uri="{FF2B5EF4-FFF2-40B4-BE49-F238E27FC236}">
                  <a16:creationId xmlns:a16="http://schemas.microsoft.com/office/drawing/2014/main" id="{899526F6-EDD5-18F6-4FA3-36CF037FCE52}"/>
                </a:ext>
              </a:extLst>
            </p:cNvPr>
            <p:cNvSpPr/>
            <p:nvPr/>
          </p:nvSpPr>
          <p:spPr>
            <a:xfrm>
              <a:off x="6126956" y="3190875"/>
              <a:ext cx="4486686" cy="1568449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  <p:sp>
          <p:nvSpPr>
            <p:cNvPr id="8" name="textruta 7">
              <a:extLst>
                <a:ext uri="{FF2B5EF4-FFF2-40B4-BE49-F238E27FC236}">
                  <a16:creationId xmlns:a16="http://schemas.microsoft.com/office/drawing/2014/main" id="{85741D75-7450-6B5E-B34D-FB964D044C2A}"/>
                </a:ext>
              </a:extLst>
            </p:cNvPr>
            <p:cNvSpPr txBox="1"/>
            <p:nvPr/>
          </p:nvSpPr>
          <p:spPr>
            <a:xfrm>
              <a:off x="6222266" y="3744266"/>
              <a:ext cx="41715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sv-SE" sz="2400" b="1" dirty="0">
                  <a:solidFill>
                    <a:schemeClr val="bg1"/>
                  </a:solidFill>
                </a:rPr>
                <a:t>UT: Verksamhetsutveckling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2869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2">
            <a:extLst>
              <a:ext uri="{FF2B5EF4-FFF2-40B4-BE49-F238E27FC236}">
                <a16:creationId xmlns:a16="http://schemas.microsoft.com/office/drawing/2014/main" id="{2AEEBFCC-1B0C-BFE6-42A3-9892BD58E93B}"/>
              </a:ext>
            </a:extLst>
          </p:cNvPr>
          <p:cNvGrpSpPr/>
          <p:nvPr/>
        </p:nvGrpSpPr>
        <p:grpSpPr>
          <a:xfrm>
            <a:off x="1609314" y="3245228"/>
            <a:ext cx="8938536" cy="516030"/>
            <a:chOff x="1609314" y="2318788"/>
            <a:chExt cx="8938536" cy="516030"/>
          </a:xfrm>
        </p:grpSpPr>
        <p:sp>
          <p:nvSpPr>
            <p:cNvPr id="4" name="Rektangel: rundade hörn 3">
              <a:extLst>
                <a:ext uri="{FF2B5EF4-FFF2-40B4-BE49-F238E27FC236}">
                  <a16:creationId xmlns:a16="http://schemas.microsoft.com/office/drawing/2014/main" id="{CD97A522-61DF-628A-135E-53CCFAEE48E8}"/>
                </a:ext>
              </a:extLst>
            </p:cNvPr>
            <p:cNvSpPr/>
            <p:nvPr/>
          </p:nvSpPr>
          <p:spPr>
            <a:xfrm>
              <a:off x="2986712" y="2330762"/>
              <a:ext cx="504056" cy="5040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300" dirty="0">
                  <a:latin typeface="arial (Brödtext)"/>
                </a:rPr>
                <a:t>Idé</a:t>
              </a:r>
            </a:p>
          </p:txBody>
        </p:sp>
        <p:sp>
          <p:nvSpPr>
            <p:cNvPr id="5" name="Rektangel: rundade hörn 4">
              <a:extLst>
                <a:ext uri="{FF2B5EF4-FFF2-40B4-BE49-F238E27FC236}">
                  <a16:creationId xmlns:a16="http://schemas.microsoft.com/office/drawing/2014/main" id="{772C5118-4797-3A5D-E3FC-BE1E1195010E}"/>
                </a:ext>
              </a:extLst>
            </p:cNvPr>
            <p:cNvSpPr/>
            <p:nvPr/>
          </p:nvSpPr>
          <p:spPr>
            <a:xfrm>
              <a:off x="4990033" y="2325138"/>
              <a:ext cx="973117" cy="5040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300" dirty="0">
                  <a:latin typeface="arial (Brödtext)"/>
                </a:rPr>
                <a:t>Förstudie</a:t>
              </a:r>
            </a:p>
          </p:txBody>
        </p:sp>
        <p:sp>
          <p:nvSpPr>
            <p:cNvPr id="6" name="Rektangel: rundade hörn 5">
              <a:extLst>
                <a:ext uri="{FF2B5EF4-FFF2-40B4-BE49-F238E27FC236}">
                  <a16:creationId xmlns:a16="http://schemas.microsoft.com/office/drawing/2014/main" id="{51D6BA53-FB1B-B7E5-001B-E87E598ADBE2}"/>
                </a:ext>
              </a:extLst>
            </p:cNvPr>
            <p:cNvSpPr/>
            <p:nvPr/>
          </p:nvSpPr>
          <p:spPr>
            <a:xfrm>
              <a:off x="7507978" y="2325138"/>
              <a:ext cx="1414272" cy="5040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300" dirty="0">
                  <a:latin typeface="arial (Brödtext)"/>
                </a:rPr>
                <a:t>Genomförande</a:t>
              </a:r>
            </a:p>
          </p:txBody>
        </p:sp>
        <p:sp>
          <p:nvSpPr>
            <p:cNvPr id="7" name="Rektangel: rundade hörn 6">
              <a:extLst>
                <a:ext uri="{FF2B5EF4-FFF2-40B4-BE49-F238E27FC236}">
                  <a16:creationId xmlns:a16="http://schemas.microsoft.com/office/drawing/2014/main" id="{20E8BCB2-765C-688C-3C94-CD94FA03C140}"/>
                </a:ext>
              </a:extLst>
            </p:cNvPr>
            <p:cNvSpPr/>
            <p:nvPr/>
          </p:nvSpPr>
          <p:spPr>
            <a:xfrm>
              <a:off x="9234640" y="2323200"/>
              <a:ext cx="1313210" cy="5040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300" dirty="0">
                  <a:latin typeface="arial (Brödtext)"/>
                </a:rPr>
                <a:t>Uppföljning</a:t>
              </a:r>
            </a:p>
          </p:txBody>
        </p:sp>
        <p:sp>
          <p:nvSpPr>
            <p:cNvPr id="8" name="Rektangel: rundade hörn 7">
              <a:extLst>
                <a:ext uri="{FF2B5EF4-FFF2-40B4-BE49-F238E27FC236}">
                  <a16:creationId xmlns:a16="http://schemas.microsoft.com/office/drawing/2014/main" id="{BE7C04A8-B8C6-0211-2C63-3533EB632403}"/>
                </a:ext>
              </a:extLst>
            </p:cNvPr>
            <p:cNvSpPr/>
            <p:nvPr/>
          </p:nvSpPr>
          <p:spPr>
            <a:xfrm>
              <a:off x="1609314" y="2318788"/>
              <a:ext cx="1091042" cy="5040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300" dirty="0">
                  <a:latin typeface="arial (Brödtext)"/>
                </a:rPr>
                <a:t>Behovs-insamling</a:t>
              </a:r>
            </a:p>
          </p:txBody>
        </p:sp>
        <p:cxnSp>
          <p:nvCxnSpPr>
            <p:cNvPr id="9" name="Koppling: vinklad 8">
              <a:extLst>
                <a:ext uri="{FF2B5EF4-FFF2-40B4-BE49-F238E27FC236}">
                  <a16:creationId xmlns:a16="http://schemas.microsoft.com/office/drawing/2014/main" id="{A5DD98BB-EC31-F43F-56CC-31112E9B2AA7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6215916" y="338640"/>
              <a:ext cx="12700" cy="3985695"/>
            </a:xfrm>
            <a:prstGeom prst="bentConnector3">
              <a:avLst>
                <a:gd name="adj1" fmla="val 1800000"/>
              </a:avLst>
            </a:prstGeom>
            <a:ln w="28575">
              <a:solidFill>
                <a:schemeClr val="accent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upp 9">
              <a:extLst>
                <a:ext uri="{FF2B5EF4-FFF2-40B4-BE49-F238E27FC236}">
                  <a16:creationId xmlns:a16="http://schemas.microsoft.com/office/drawing/2014/main" id="{E6BAED4D-65CC-FCD6-C8FF-5702BB6385B8}"/>
                </a:ext>
              </a:extLst>
            </p:cNvPr>
            <p:cNvGrpSpPr/>
            <p:nvPr/>
          </p:nvGrpSpPr>
          <p:grpSpPr>
            <a:xfrm>
              <a:off x="3803787" y="2325138"/>
              <a:ext cx="851263" cy="504056"/>
              <a:chOff x="3803787" y="1328444"/>
              <a:chExt cx="851263" cy="504056"/>
            </a:xfrm>
          </p:grpSpPr>
          <p:sp>
            <p:nvSpPr>
              <p:cNvPr id="20" name="Romb 19">
                <a:extLst>
                  <a:ext uri="{FF2B5EF4-FFF2-40B4-BE49-F238E27FC236}">
                    <a16:creationId xmlns:a16="http://schemas.microsoft.com/office/drawing/2014/main" id="{4C0E2BCB-020F-0E22-CB6B-A1E2BD5D77E1}"/>
                  </a:ext>
                </a:extLst>
              </p:cNvPr>
              <p:cNvSpPr/>
              <p:nvPr/>
            </p:nvSpPr>
            <p:spPr>
              <a:xfrm>
                <a:off x="3803787" y="1328444"/>
                <a:ext cx="851263" cy="504056"/>
              </a:xfrm>
              <a:prstGeom prst="diamon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sv-SE" sz="1400" dirty="0">
                  <a:latin typeface="arial (Brödtext)"/>
                </a:endParaRPr>
              </a:p>
            </p:txBody>
          </p:sp>
          <p:sp>
            <p:nvSpPr>
              <p:cNvPr id="21" name="textruta 20">
                <a:extLst>
                  <a:ext uri="{FF2B5EF4-FFF2-40B4-BE49-F238E27FC236}">
                    <a16:creationId xmlns:a16="http://schemas.microsoft.com/office/drawing/2014/main" id="{30C1E377-F161-69D8-56D8-7230B35E34E4}"/>
                  </a:ext>
                </a:extLst>
              </p:cNvPr>
              <p:cNvSpPr txBox="1"/>
              <p:nvPr/>
            </p:nvSpPr>
            <p:spPr>
              <a:xfrm>
                <a:off x="3981193" y="1434278"/>
                <a:ext cx="518415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sv-SE" sz="1300" dirty="0">
                    <a:solidFill>
                      <a:schemeClr val="bg1"/>
                    </a:solidFill>
                    <a:latin typeface="arial (Brödtext)"/>
                  </a:rPr>
                  <a:t>BP0</a:t>
                </a:r>
                <a:endParaRPr lang="sv-SE" sz="13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" name="Grupp 10">
              <a:extLst>
                <a:ext uri="{FF2B5EF4-FFF2-40B4-BE49-F238E27FC236}">
                  <a16:creationId xmlns:a16="http://schemas.microsoft.com/office/drawing/2014/main" id="{CFEFA11A-EE99-8A12-F1FE-2A7C91BAA887}"/>
                </a:ext>
              </a:extLst>
            </p:cNvPr>
            <p:cNvGrpSpPr/>
            <p:nvPr/>
          </p:nvGrpSpPr>
          <p:grpSpPr>
            <a:xfrm>
              <a:off x="6321732" y="2325138"/>
              <a:ext cx="854268" cy="504056"/>
              <a:chOff x="6321732" y="1328444"/>
              <a:chExt cx="854268" cy="504056"/>
            </a:xfrm>
          </p:grpSpPr>
          <p:sp>
            <p:nvSpPr>
              <p:cNvPr id="18" name="Romb 17">
                <a:extLst>
                  <a:ext uri="{FF2B5EF4-FFF2-40B4-BE49-F238E27FC236}">
                    <a16:creationId xmlns:a16="http://schemas.microsoft.com/office/drawing/2014/main" id="{28C3D85A-9F54-1350-1D4C-C83A433982A9}"/>
                  </a:ext>
                </a:extLst>
              </p:cNvPr>
              <p:cNvSpPr/>
              <p:nvPr/>
            </p:nvSpPr>
            <p:spPr>
              <a:xfrm>
                <a:off x="6321732" y="1328444"/>
                <a:ext cx="854268" cy="504056"/>
              </a:xfrm>
              <a:prstGeom prst="diamon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sv-SE" sz="1400" dirty="0">
                  <a:latin typeface="arial (Brödtext)"/>
                </a:endParaRPr>
              </a:p>
            </p:txBody>
          </p:sp>
          <p:sp>
            <p:nvSpPr>
              <p:cNvPr id="19" name="textruta 18">
                <a:extLst>
                  <a:ext uri="{FF2B5EF4-FFF2-40B4-BE49-F238E27FC236}">
                    <a16:creationId xmlns:a16="http://schemas.microsoft.com/office/drawing/2014/main" id="{1149A355-4A81-A522-EDF6-6A1C281D01A3}"/>
                  </a:ext>
                </a:extLst>
              </p:cNvPr>
              <p:cNvSpPr txBox="1"/>
              <p:nvPr/>
            </p:nvSpPr>
            <p:spPr>
              <a:xfrm>
                <a:off x="6503799" y="1427928"/>
                <a:ext cx="518415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sv-SE" sz="1300" dirty="0">
                    <a:solidFill>
                      <a:schemeClr val="bg1"/>
                    </a:solidFill>
                    <a:latin typeface="arial (Brödtext)"/>
                  </a:rPr>
                  <a:t>BP1</a:t>
                </a:r>
                <a:endParaRPr lang="sv-SE" sz="13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" name="Pil: höger 11">
              <a:extLst>
                <a:ext uri="{FF2B5EF4-FFF2-40B4-BE49-F238E27FC236}">
                  <a16:creationId xmlns:a16="http://schemas.microsoft.com/office/drawing/2014/main" id="{A8A5D693-E52C-CA76-DB1F-F10C7B71E83C}"/>
                </a:ext>
              </a:extLst>
            </p:cNvPr>
            <p:cNvSpPr/>
            <p:nvPr/>
          </p:nvSpPr>
          <p:spPr>
            <a:xfrm>
              <a:off x="2735240" y="2536942"/>
              <a:ext cx="216024" cy="95088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  <p:sp>
          <p:nvSpPr>
            <p:cNvPr id="13" name="Pil: höger 12">
              <a:extLst>
                <a:ext uri="{FF2B5EF4-FFF2-40B4-BE49-F238E27FC236}">
                  <a16:creationId xmlns:a16="http://schemas.microsoft.com/office/drawing/2014/main" id="{6CECE2B8-0331-0B48-EC6B-076589E4F53F}"/>
                </a:ext>
              </a:extLst>
            </p:cNvPr>
            <p:cNvSpPr/>
            <p:nvPr/>
          </p:nvSpPr>
          <p:spPr>
            <a:xfrm>
              <a:off x="3545386" y="2535972"/>
              <a:ext cx="216024" cy="95088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  <p:sp>
          <p:nvSpPr>
            <p:cNvPr id="14" name="Pil: höger 13">
              <a:extLst>
                <a:ext uri="{FF2B5EF4-FFF2-40B4-BE49-F238E27FC236}">
                  <a16:creationId xmlns:a16="http://schemas.microsoft.com/office/drawing/2014/main" id="{5B92B453-FFCC-3BA6-5AC4-79B2803EE3D8}"/>
                </a:ext>
              </a:extLst>
            </p:cNvPr>
            <p:cNvSpPr/>
            <p:nvPr/>
          </p:nvSpPr>
          <p:spPr>
            <a:xfrm>
              <a:off x="4730627" y="2529622"/>
              <a:ext cx="216024" cy="95088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  <p:sp>
          <p:nvSpPr>
            <p:cNvPr id="15" name="Pil: höger 14">
              <a:extLst>
                <a:ext uri="{FF2B5EF4-FFF2-40B4-BE49-F238E27FC236}">
                  <a16:creationId xmlns:a16="http://schemas.microsoft.com/office/drawing/2014/main" id="{C394A78B-5049-C06F-F7AD-8CE3CFD5935B}"/>
                </a:ext>
              </a:extLst>
            </p:cNvPr>
            <p:cNvSpPr/>
            <p:nvPr/>
          </p:nvSpPr>
          <p:spPr>
            <a:xfrm>
              <a:off x="6018944" y="2523272"/>
              <a:ext cx="216024" cy="95088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  <p:sp>
          <p:nvSpPr>
            <p:cNvPr id="16" name="Pil: höger 15">
              <a:extLst>
                <a:ext uri="{FF2B5EF4-FFF2-40B4-BE49-F238E27FC236}">
                  <a16:creationId xmlns:a16="http://schemas.microsoft.com/office/drawing/2014/main" id="{EF2980EB-AFC1-0DAB-46C7-6572E96BA214}"/>
                </a:ext>
              </a:extLst>
            </p:cNvPr>
            <p:cNvSpPr/>
            <p:nvPr/>
          </p:nvSpPr>
          <p:spPr>
            <a:xfrm>
              <a:off x="7241523" y="2535972"/>
              <a:ext cx="216024" cy="95088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  <p:sp>
          <p:nvSpPr>
            <p:cNvPr id="17" name="Pil: höger 16">
              <a:extLst>
                <a:ext uri="{FF2B5EF4-FFF2-40B4-BE49-F238E27FC236}">
                  <a16:creationId xmlns:a16="http://schemas.microsoft.com/office/drawing/2014/main" id="{28D2A2D5-522F-6F5D-0CC6-6C38CFADF61B}"/>
                </a:ext>
              </a:extLst>
            </p:cNvPr>
            <p:cNvSpPr/>
            <p:nvPr/>
          </p:nvSpPr>
          <p:spPr>
            <a:xfrm>
              <a:off x="8978044" y="2536942"/>
              <a:ext cx="216024" cy="95088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79247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Rak koppling 24">
            <a:extLst>
              <a:ext uri="{FF2B5EF4-FFF2-40B4-BE49-F238E27FC236}">
                <a16:creationId xmlns:a16="http://schemas.microsoft.com/office/drawing/2014/main" id="{8544295C-998D-2DDF-DB11-245714B399CE}"/>
              </a:ext>
            </a:extLst>
          </p:cNvPr>
          <p:cNvCxnSpPr/>
          <p:nvPr/>
        </p:nvCxnSpPr>
        <p:spPr>
          <a:xfrm>
            <a:off x="6152963" y="425116"/>
            <a:ext cx="0" cy="4860758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Rak koppling 25">
            <a:extLst>
              <a:ext uri="{FF2B5EF4-FFF2-40B4-BE49-F238E27FC236}">
                <a16:creationId xmlns:a16="http://schemas.microsoft.com/office/drawing/2014/main" id="{E9BBB5E1-E40C-8679-1393-3E73155E04E3}"/>
              </a:ext>
            </a:extLst>
          </p:cNvPr>
          <p:cNvCxnSpPr/>
          <p:nvPr/>
        </p:nvCxnSpPr>
        <p:spPr>
          <a:xfrm>
            <a:off x="9295996" y="425116"/>
            <a:ext cx="0" cy="4860758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4" name="Rektangel: rundade hörn 33">
            <a:extLst>
              <a:ext uri="{FF2B5EF4-FFF2-40B4-BE49-F238E27FC236}">
                <a16:creationId xmlns:a16="http://schemas.microsoft.com/office/drawing/2014/main" id="{2AC98DB3-103C-E1C7-AA70-C56D553903E6}"/>
              </a:ext>
            </a:extLst>
          </p:cNvPr>
          <p:cNvSpPr/>
          <p:nvPr/>
        </p:nvSpPr>
        <p:spPr>
          <a:xfrm>
            <a:off x="3714584" y="2327157"/>
            <a:ext cx="50405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050" dirty="0">
                <a:latin typeface="arial (Brödtext)"/>
              </a:rPr>
              <a:t>Idé</a:t>
            </a:r>
            <a:endParaRPr lang="sv-SE" sz="1300" dirty="0">
              <a:latin typeface="arial (Brödtext)"/>
            </a:endParaRPr>
          </a:p>
        </p:txBody>
      </p:sp>
      <p:sp>
        <p:nvSpPr>
          <p:cNvPr id="35" name="Rektangel: rundade hörn 34">
            <a:extLst>
              <a:ext uri="{FF2B5EF4-FFF2-40B4-BE49-F238E27FC236}">
                <a16:creationId xmlns:a16="http://schemas.microsoft.com/office/drawing/2014/main" id="{4212CD9C-F836-FC06-97E2-8AE4F0F4E6CF}"/>
              </a:ext>
            </a:extLst>
          </p:cNvPr>
          <p:cNvSpPr/>
          <p:nvPr/>
        </p:nvSpPr>
        <p:spPr>
          <a:xfrm>
            <a:off x="6713888" y="2336367"/>
            <a:ext cx="80548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050" dirty="0">
                <a:latin typeface="arial (Brödtext)"/>
              </a:rPr>
              <a:t>Förstudie</a:t>
            </a:r>
            <a:endParaRPr lang="sv-SE" sz="1300" dirty="0">
              <a:latin typeface="arial (Brödtext)"/>
            </a:endParaRPr>
          </a:p>
        </p:txBody>
      </p:sp>
      <p:sp>
        <p:nvSpPr>
          <p:cNvPr id="36" name="Rektangel: rundade hörn 35">
            <a:extLst>
              <a:ext uri="{FF2B5EF4-FFF2-40B4-BE49-F238E27FC236}">
                <a16:creationId xmlns:a16="http://schemas.microsoft.com/office/drawing/2014/main" id="{9402A25C-BFD6-CAEC-951A-8295D70C9D3D}"/>
              </a:ext>
            </a:extLst>
          </p:cNvPr>
          <p:cNvSpPr/>
          <p:nvPr/>
        </p:nvSpPr>
        <p:spPr>
          <a:xfrm>
            <a:off x="9858357" y="2324142"/>
            <a:ext cx="113289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050" dirty="0">
                <a:latin typeface="arial (Brödtext)"/>
              </a:rPr>
              <a:t>Genomförande</a:t>
            </a:r>
            <a:endParaRPr lang="sv-SE" sz="1300" dirty="0">
              <a:latin typeface="arial (Brödtext)"/>
            </a:endParaRPr>
          </a:p>
        </p:txBody>
      </p:sp>
      <p:sp>
        <p:nvSpPr>
          <p:cNvPr id="37" name="Rektangel: rundade hörn 36">
            <a:extLst>
              <a:ext uri="{FF2B5EF4-FFF2-40B4-BE49-F238E27FC236}">
                <a16:creationId xmlns:a16="http://schemas.microsoft.com/office/drawing/2014/main" id="{C3434D87-CC9B-C909-2136-0612E190D507}"/>
              </a:ext>
            </a:extLst>
          </p:cNvPr>
          <p:cNvSpPr/>
          <p:nvPr/>
        </p:nvSpPr>
        <p:spPr>
          <a:xfrm>
            <a:off x="11195722" y="2309453"/>
            <a:ext cx="914401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050" dirty="0">
                <a:latin typeface="arial (Brödtext)"/>
              </a:rPr>
              <a:t>Uppföljning</a:t>
            </a:r>
            <a:endParaRPr lang="sv-SE" sz="1300" dirty="0">
              <a:latin typeface="arial (Brödtext)"/>
            </a:endParaRPr>
          </a:p>
        </p:txBody>
      </p:sp>
      <p:sp>
        <p:nvSpPr>
          <p:cNvPr id="38" name="Rektangel: rundade hörn 3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69EC7D1-1443-0D32-126F-A135AE497A59}"/>
              </a:ext>
            </a:extLst>
          </p:cNvPr>
          <p:cNvSpPr/>
          <p:nvPr/>
        </p:nvSpPr>
        <p:spPr>
          <a:xfrm>
            <a:off x="1479031" y="2330017"/>
            <a:ext cx="861293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050" dirty="0">
                <a:latin typeface="arial (Brödtext)"/>
              </a:rPr>
              <a:t>Behovs-insamling</a:t>
            </a:r>
          </a:p>
        </p:txBody>
      </p:sp>
      <p:grpSp>
        <p:nvGrpSpPr>
          <p:cNvPr id="39" name="Grupp 38">
            <a:extLst>
              <a:ext uri="{FF2B5EF4-FFF2-40B4-BE49-F238E27FC236}">
                <a16:creationId xmlns:a16="http://schemas.microsoft.com/office/drawing/2014/main" id="{F2AEFE37-41C8-E171-BA70-2588FF604204}"/>
              </a:ext>
            </a:extLst>
          </p:cNvPr>
          <p:cNvGrpSpPr/>
          <p:nvPr/>
        </p:nvGrpSpPr>
        <p:grpSpPr>
          <a:xfrm>
            <a:off x="5767749" y="2335383"/>
            <a:ext cx="757574" cy="504056"/>
            <a:chOff x="4035269" y="1327460"/>
            <a:chExt cx="851263" cy="504056"/>
          </a:xfrm>
        </p:grpSpPr>
        <p:sp>
          <p:nvSpPr>
            <p:cNvPr id="40" name="Romb 39">
              <a:extLst>
                <a:ext uri="{FF2B5EF4-FFF2-40B4-BE49-F238E27FC236}">
                  <a16:creationId xmlns:a16="http://schemas.microsoft.com/office/drawing/2014/main" id="{D6E5B28D-418F-5FAD-7663-75185F1B47A5}"/>
                </a:ext>
              </a:extLst>
            </p:cNvPr>
            <p:cNvSpPr/>
            <p:nvPr/>
          </p:nvSpPr>
          <p:spPr>
            <a:xfrm>
              <a:off x="4035269" y="1327460"/>
              <a:ext cx="851263" cy="504056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sv-SE" sz="1400" dirty="0">
                <a:latin typeface="arial (Brödtext)"/>
              </a:endParaRPr>
            </a:p>
          </p:txBody>
        </p:sp>
        <p:sp>
          <p:nvSpPr>
            <p:cNvPr id="41" name="textruta 40">
              <a:extLst>
                <a:ext uri="{FF2B5EF4-FFF2-40B4-BE49-F238E27FC236}">
                  <a16:creationId xmlns:a16="http://schemas.microsoft.com/office/drawing/2014/main" id="{6EFB81D4-887F-25B0-9577-3069F3D823FE}"/>
                </a:ext>
              </a:extLst>
            </p:cNvPr>
            <p:cNvSpPr txBox="1"/>
            <p:nvPr/>
          </p:nvSpPr>
          <p:spPr>
            <a:xfrm>
              <a:off x="4215775" y="1454637"/>
              <a:ext cx="51841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sv-SE" sz="1050" dirty="0">
                  <a:solidFill>
                    <a:schemeClr val="bg1"/>
                  </a:solidFill>
                  <a:latin typeface="arial (Brödtext)"/>
                </a:rPr>
                <a:t>BP0</a:t>
              </a:r>
              <a:endParaRPr lang="sv-SE" sz="10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Grupp 41">
            <a:extLst>
              <a:ext uri="{FF2B5EF4-FFF2-40B4-BE49-F238E27FC236}">
                <a16:creationId xmlns:a16="http://schemas.microsoft.com/office/drawing/2014/main" id="{CD576AA8-CD9B-2DF1-BB50-2888231FDF61}"/>
              </a:ext>
            </a:extLst>
          </p:cNvPr>
          <p:cNvGrpSpPr/>
          <p:nvPr/>
        </p:nvGrpSpPr>
        <p:grpSpPr>
          <a:xfrm>
            <a:off x="8921380" y="2325485"/>
            <a:ext cx="740467" cy="504056"/>
            <a:chOff x="7764564" y="2881196"/>
            <a:chExt cx="854268" cy="504056"/>
          </a:xfrm>
        </p:grpSpPr>
        <p:sp>
          <p:nvSpPr>
            <p:cNvPr id="43" name="Romb 42">
              <a:extLst>
                <a:ext uri="{FF2B5EF4-FFF2-40B4-BE49-F238E27FC236}">
                  <a16:creationId xmlns:a16="http://schemas.microsoft.com/office/drawing/2014/main" id="{FF373C3E-9EF9-34B7-ADCA-4DB5200E0508}"/>
                </a:ext>
              </a:extLst>
            </p:cNvPr>
            <p:cNvSpPr/>
            <p:nvPr/>
          </p:nvSpPr>
          <p:spPr>
            <a:xfrm>
              <a:off x="7764564" y="2881196"/>
              <a:ext cx="854268" cy="504056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sv-SE" sz="1400" dirty="0">
                <a:latin typeface="arial (Brödtext)"/>
              </a:endParaRPr>
            </a:p>
          </p:txBody>
        </p:sp>
        <p:sp>
          <p:nvSpPr>
            <p:cNvPr id="44" name="textruta 43">
              <a:extLst>
                <a:ext uri="{FF2B5EF4-FFF2-40B4-BE49-F238E27FC236}">
                  <a16:creationId xmlns:a16="http://schemas.microsoft.com/office/drawing/2014/main" id="{4BAE84A8-F56F-0B4D-C01D-9819A2158419}"/>
                </a:ext>
              </a:extLst>
            </p:cNvPr>
            <p:cNvSpPr txBox="1"/>
            <p:nvPr/>
          </p:nvSpPr>
          <p:spPr>
            <a:xfrm>
              <a:off x="7943555" y="3000776"/>
              <a:ext cx="5184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sv-SE" sz="1050" dirty="0">
                  <a:solidFill>
                    <a:schemeClr val="bg1"/>
                  </a:solidFill>
                  <a:latin typeface="arial (Brödtext)"/>
                </a:rPr>
                <a:t>BP1</a:t>
              </a:r>
              <a:endParaRPr lang="sv-SE" sz="1300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Ellips 45">
            <a:extLst>
              <a:ext uri="{FF2B5EF4-FFF2-40B4-BE49-F238E27FC236}">
                <a16:creationId xmlns:a16="http://schemas.microsoft.com/office/drawing/2014/main" id="{B7F5E999-A80B-9EE8-E921-E097720C5A9B}"/>
              </a:ext>
            </a:extLst>
          </p:cNvPr>
          <p:cNvSpPr/>
          <p:nvPr/>
        </p:nvSpPr>
        <p:spPr>
          <a:xfrm>
            <a:off x="537420" y="1647121"/>
            <a:ext cx="1132299" cy="50405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/>
              <a:t>Omvärlds-bevakning</a:t>
            </a:r>
            <a:endParaRPr lang="sv-SE" sz="4000" dirty="0"/>
          </a:p>
        </p:txBody>
      </p:sp>
      <p:sp>
        <p:nvSpPr>
          <p:cNvPr id="49" name="Rektangel: rundade hörn 48">
            <a:extLst>
              <a:ext uri="{FF2B5EF4-FFF2-40B4-BE49-F238E27FC236}">
                <a16:creationId xmlns:a16="http://schemas.microsoft.com/office/drawing/2014/main" id="{5A9B9686-9B99-011A-FF44-FDC320874199}"/>
              </a:ext>
            </a:extLst>
          </p:cNvPr>
          <p:cNvSpPr/>
          <p:nvPr/>
        </p:nvSpPr>
        <p:spPr>
          <a:xfrm>
            <a:off x="4070180" y="1650606"/>
            <a:ext cx="973117" cy="5040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050" dirty="0">
                <a:latin typeface="arial (Brödtext)"/>
              </a:rPr>
              <a:t>Behandling/ beredning</a:t>
            </a:r>
          </a:p>
        </p:txBody>
      </p:sp>
      <p:sp>
        <p:nvSpPr>
          <p:cNvPr id="50" name="Rektangel: rundade hörn 49">
            <a:extLst>
              <a:ext uri="{FF2B5EF4-FFF2-40B4-BE49-F238E27FC236}">
                <a16:creationId xmlns:a16="http://schemas.microsoft.com/office/drawing/2014/main" id="{D00D725E-6978-4B2E-A59E-3FA19100B01E}"/>
              </a:ext>
            </a:extLst>
          </p:cNvPr>
          <p:cNvSpPr/>
          <p:nvPr/>
        </p:nvSpPr>
        <p:spPr>
          <a:xfrm>
            <a:off x="4586111" y="2325485"/>
            <a:ext cx="973117" cy="5040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050" dirty="0">
                <a:latin typeface="arial (Brödtext)"/>
              </a:rPr>
              <a:t>Berednings-</a:t>
            </a:r>
          </a:p>
          <a:p>
            <a:pPr algn="ctr"/>
            <a:r>
              <a:rPr lang="sv-SE" sz="1050" dirty="0">
                <a:latin typeface="arial (Brödtext)"/>
              </a:rPr>
              <a:t>råd</a:t>
            </a:r>
          </a:p>
        </p:txBody>
      </p:sp>
      <p:sp>
        <p:nvSpPr>
          <p:cNvPr id="51" name="Rektangel: rundade hörn 50">
            <a:extLst>
              <a:ext uri="{FF2B5EF4-FFF2-40B4-BE49-F238E27FC236}">
                <a16:creationId xmlns:a16="http://schemas.microsoft.com/office/drawing/2014/main" id="{20717916-1577-205E-596C-1668268AB4C0}"/>
              </a:ext>
            </a:extLst>
          </p:cNvPr>
          <p:cNvSpPr/>
          <p:nvPr/>
        </p:nvSpPr>
        <p:spPr>
          <a:xfrm>
            <a:off x="5613634" y="3379741"/>
            <a:ext cx="1068230" cy="5040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050" dirty="0">
                <a:latin typeface="arial (Brödtext)"/>
              </a:rPr>
              <a:t>Avslut/paus/</a:t>
            </a:r>
          </a:p>
          <a:p>
            <a:pPr algn="ctr"/>
            <a:r>
              <a:rPr lang="sv-SE" sz="1050" dirty="0">
                <a:latin typeface="arial (Brödtext)"/>
              </a:rPr>
              <a:t>återremittera</a:t>
            </a:r>
            <a:endParaRPr lang="sv-SE" sz="1300" dirty="0">
              <a:latin typeface="arial (Brödtext)"/>
            </a:endParaRPr>
          </a:p>
        </p:txBody>
      </p:sp>
      <p:sp>
        <p:nvSpPr>
          <p:cNvPr id="53" name="Rektangel: rundade hörn 52">
            <a:extLst>
              <a:ext uri="{FF2B5EF4-FFF2-40B4-BE49-F238E27FC236}">
                <a16:creationId xmlns:a16="http://schemas.microsoft.com/office/drawing/2014/main" id="{AB371D07-5350-6284-A693-2D49A01425DD}"/>
              </a:ext>
            </a:extLst>
          </p:cNvPr>
          <p:cNvSpPr/>
          <p:nvPr/>
        </p:nvSpPr>
        <p:spPr>
          <a:xfrm>
            <a:off x="7743714" y="2342718"/>
            <a:ext cx="973117" cy="5040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050" dirty="0">
                <a:latin typeface="arial (Brödtext)"/>
              </a:rPr>
              <a:t>Berednings-</a:t>
            </a:r>
          </a:p>
          <a:p>
            <a:pPr algn="ctr"/>
            <a:r>
              <a:rPr lang="sv-SE" sz="1050" dirty="0">
                <a:latin typeface="arial (Brödtext)"/>
              </a:rPr>
              <a:t>råd</a:t>
            </a:r>
          </a:p>
        </p:txBody>
      </p:sp>
      <p:sp>
        <p:nvSpPr>
          <p:cNvPr id="56" name="Rektangel: rundade hörn 55">
            <a:extLst>
              <a:ext uri="{FF2B5EF4-FFF2-40B4-BE49-F238E27FC236}">
                <a16:creationId xmlns:a16="http://schemas.microsoft.com/office/drawing/2014/main" id="{4E3ED6FA-4D29-8ECA-F8B8-86F0191FB3D0}"/>
              </a:ext>
            </a:extLst>
          </p:cNvPr>
          <p:cNvSpPr/>
          <p:nvPr/>
        </p:nvSpPr>
        <p:spPr>
          <a:xfrm>
            <a:off x="8767089" y="3387638"/>
            <a:ext cx="1068230" cy="5040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050" dirty="0">
                <a:latin typeface="arial (Brödtext)"/>
              </a:rPr>
              <a:t>Avslut/paus/</a:t>
            </a:r>
          </a:p>
          <a:p>
            <a:pPr algn="ctr"/>
            <a:r>
              <a:rPr lang="sv-SE" sz="1050" dirty="0">
                <a:latin typeface="arial (Brödtext)"/>
              </a:rPr>
              <a:t>återremittera</a:t>
            </a:r>
            <a:endParaRPr lang="sv-SE" sz="1300" dirty="0">
              <a:latin typeface="arial (Brödtext)"/>
            </a:endParaRPr>
          </a:p>
        </p:txBody>
      </p:sp>
      <p:sp>
        <p:nvSpPr>
          <p:cNvPr id="57" name="Rektangel: rundade hörn 56">
            <a:extLst>
              <a:ext uri="{FF2B5EF4-FFF2-40B4-BE49-F238E27FC236}">
                <a16:creationId xmlns:a16="http://schemas.microsoft.com/office/drawing/2014/main" id="{2B8B5485-D0CA-3FB4-CA7C-26E6FE36BE3E}"/>
              </a:ext>
            </a:extLst>
          </p:cNvPr>
          <p:cNvSpPr/>
          <p:nvPr/>
        </p:nvSpPr>
        <p:spPr>
          <a:xfrm>
            <a:off x="7221015" y="1642654"/>
            <a:ext cx="973117" cy="5040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050" dirty="0">
                <a:latin typeface="arial (Brödtext)"/>
              </a:rPr>
              <a:t>Behandling/ beredning</a:t>
            </a:r>
          </a:p>
        </p:txBody>
      </p:sp>
      <p:sp>
        <p:nvSpPr>
          <p:cNvPr id="58" name="Ellips 57">
            <a:extLst>
              <a:ext uri="{FF2B5EF4-FFF2-40B4-BE49-F238E27FC236}">
                <a16:creationId xmlns:a16="http://schemas.microsoft.com/office/drawing/2014/main" id="{8537FFBC-3215-0529-F0FE-D4A2CEF6A644}"/>
              </a:ext>
            </a:extLst>
          </p:cNvPr>
          <p:cNvSpPr/>
          <p:nvPr/>
        </p:nvSpPr>
        <p:spPr>
          <a:xfrm>
            <a:off x="537420" y="3008936"/>
            <a:ext cx="1132299" cy="50405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/>
              <a:t>Invärlds-bevakning</a:t>
            </a:r>
            <a:endParaRPr lang="sv-SE" sz="4000" dirty="0"/>
          </a:p>
        </p:txBody>
      </p:sp>
      <p:sp>
        <p:nvSpPr>
          <p:cNvPr id="59" name="Ellips 58">
            <a:extLst>
              <a:ext uri="{FF2B5EF4-FFF2-40B4-BE49-F238E27FC236}">
                <a16:creationId xmlns:a16="http://schemas.microsoft.com/office/drawing/2014/main" id="{ADF5D8E7-11DD-0328-D25F-DD8C5DA3363B}"/>
              </a:ext>
            </a:extLst>
          </p:cNvPr>
          <p:cNvSpPr/>
          <p:nvPr/>
        </p:nvSpPr>
        <p:spPr>
          <a:xfrm>
            <a:off x="40232" y="2331397"/>
            <a:ext cx="1238236" cy="50405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/>
              <a:t>Invånar-förslag</a:t>
            </a:r>
            <a:endParaRPr lang="sv-SE" sz="3600" dirty="0"/>
          </a:p>
        </p:txBody>
      </p:sp>
      <p:cxnSp>
        <p:nvCxnSpPr>
          <p:cNvPr id="61" name="Rak pilkoppling 60">
            <a:extLst>
              <a:ext uri="{FF2B5EF4-FFF2-40B4-BE49-F238E27FC236}">
                <a16:creationId xmlns:a16="http://schemas.microsoft.com/office/drawing/2014/main" id="{73C3B37A-C163-D7B5-3F9D-AE00C6ECCC4B}"/>
              </a:ext>
            </a:extLst>
          </p:cNvPr>
          <p:cNvCxnSpPr>
            <a:cxnSpLocks/>
            <a:stCxn id="46" idx="5"/>
          </p:cNvCxnSpPr>
          <p:nvPr/>
        </p:nvCxnSpPr>
        <p:spPr>
          <a:xfrm>
            <a:off x="1503898" y="2077361"/>
            <a:ext cx="165821" cy="2481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Rak pilkoppling 64">
            <a:extLst>
              <a:ext uri="{FF2B5EF4-FFF2-40B4-BE49-F238E27FC236}">
                <a16:creationId xmlns:a16="http://schemas.microsoft.com/office/drawing/2014/main" id="{19CBEE3F-AC00-166B-ACF3-C09AE558B0E9}"/>
              </a:ext>
            </a:extLst>
          </p:cNvPr>
          <p:cNvCxnSpPr>
            <a:cxnSpLocks/>
          </p:cNvCxnSpPr>
          <p:nvPr/>
        </p:nvCxnSpPr>
        <p:spPr>
          <a:xfrm flipV="1">
            <a:off x="1272218" y="2580421"/>
            <a:ext cx="205112" cy="138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ak pilkoppling 67">
            <a:extLst>
              <a:ext uri="{FF2B5EF4-FFF2-40B4-BE49-F238E27FC236}">
                <a16:creationId xmlns:a16="http://schemas.microsoft.com/office/drawing/2014/main" id="{104190DC-B31E-D27A-F56F-A2C793AB1A77}"/>
              </a:ext>
            </a:extLst>
          </p:cNvPr>
          <p:cNvCxnSpPr>
            <a:cxnSpLocks/>
            <a:stCxn id="58" idx="7"/>
          </p:cNvCxnSpPr>
          <p:nvPr/>
        </p:nvCxnSpPr>
        <p:spPr>
          <a:xfrm flipV="1">
            <a:off x="1503898" y="2842071"/>
            <a:ext cx="165821" cy="2406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Koppling: vinklad 73">
            <a:extLst>
              <a:ext uri="{FF2B5EF4-FFF2-40B4-BE49-F238E27FC236}">
                <a16:creationId xmlns:a16="http://schemas.microsoft.com/office/drawing/2014/main" id="{8720BD41-1FD5-37F5-0A8B-4D44F28B53AC}"/>
              </a:ext>
            </a:extLst>
          </p:cNvPr>
          <p:cNvCxnSpPr>
            <a:cxnSpLocks/>
            <a:stCxn id="34" idx="0"/>
            <a:endCxn id="49" idx="1"/>
          </p:cNvCxnSpPr>
          <p:nvPr/>
        </p:nvCxnSpPr>
        <p:spPr>
          <a:xfrm rot="5400000" flipH="1" flipV="1">
            <a:off x="3806135" y="2063112"/>
            <a:ext cx="424523" cy="103568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Koppling: vinklad 75">
            <a:extLst>
              <a:ext uri="{FF2B5EF4-FFF2-40B4-BE49-F238E27FC236}">
                <a16:creationId xmlns:a16="http://schemas.microsoft.com/office/drawing/2014/main" id="{F2016BFE-BB49-B35B-BB8F-E80F9EB7262B}"/>
              </a:ext>
            </a:extLst>
          </p:cNvPr>
          <p:cNvCxnSpPr>
            <a:cxnSpLocks/>
            <a:stCxn id="49" idx="3"/>
            <a:endCxn id="50" idx="0"/>
          </p:cNvCxnSpPr>
          <p:nvPr/>
        </p:nvCxnSpPr>
        <p:spPr>
          <a:xfrm>
            <a:off x="5043297" y="1902634"/>
            <a:ext cx="29373" cy="422851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Rak pilkoppling 76">
            <a:extLst>
              <a:ext uri="{FF2B5EF4-FFF2-40B4-BE49-F238E27FC236}">
                <a16:creationId xmlns:a16="http://schemas.microsoft.com/office/drawing/2014/main" id="{C052142B-73BB-90D6-DFAB-99EBDC6775D6}"/>
              </a:ext>
            </a:extLst>
          </p:cNvPr>
          <p:cNvCxnSpPr>
            <a:cxnSpLocks/>
          </p:cNvCxnSpPr>
          <p:nvPr/>
        </p:nvCxnSpPr>
        <p:spPr>
          <a:xfrm flipV="1">
            <a:off x="2342035" y="2580421"/>
            <a:ext cx="205112" cy="138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Rak pilkoppling 79">
            <a:extLst>
              <a:ext uri="{FF2B5EF4-FFF2-40B4-BE49-F238E27FC236}">
                <a16:creationId xmlns:a16="http://schemas.microsoft.com/office/drawing/2014/main" id="{429D55CB-F699-2321-0AD7-85E9C8E3D576}"/>
              </a:ext>
            </a:extLst>
          </p:cNvPr>
          <p:cNvCxnSpPr>
            <a:cxnSpLocks/>
          </p:cNvCxnSpPr>
          <p:nvPr/>
        </p:nvCxnSpPr>
        <p:spPr>
          <a:xfrm flipV="1">
            <a:off x="3511745" y="2580421"/>
            <a:ext cx="205112" cy="138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ktangel: rundade hörn 82">
            <a:extLst>
              <a:ext uri="{FF2B5EF4-FFF2-40B4-BE49-F238E27FC236}">
                <a16:creationId xmlns:a16="http://schemas.microsoft.com/office/drawing/2014/main" id="{15AE9FBF-FFC6-39F9-1B51-7BE7A3CBC9AD}"/>
              </a:ext>
            </a:extLst>
          </p:cNvPr>
          <p:cNvSpPr/>
          <p:nvPr/>
        </p:nvSpPr>
        <p:spPr>
          <a:xfrm>
            <a:off x="2544874" y="2325485"/>
            <a:ext cx="973117" cy="5040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050" dirty="0">
                <a:latin typeface="arial (Brödtext)"/>
              </a:rPr>
              <a:t>Samman-ställning idé</a:t>
            </a:r>
          </a:p>
        </p:txBody>
      </p:sp>
      <p:cxnSp>
        <p:nvCxnSpPr>
          <p:cNvPr id="90" name="Rak pilkoppling 89">
            <a:extLst>
              <a:ext uri="{FF2B5EF4-FFF2-40B4-BE49-F238E27FC236}">
                <a16:creationId xmlns:a16="http://schemas.microsoft.com/office/drawing/2014/main" id="{8FB90633-F366-CF5B-23B7-8BF66FDDC21F}"/>
              </a:ext>
            </a:extLst>
          </p:cNvPr>
          <p:cNvCxnSpPr>
            <a:cxnSpLocks/>
          </p:cNvCxnSpPr>
          <p:nvPr/>
        </p:nvCxnSpPr>
        <p:spPr>
          <a:xfrm flipV="1">
            <a:off x="5558745" y="2586457"/>
            <a:ext cx="205112" cy="138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ak pilkoppling 91">
            <a:extLst>
              <a:ext uri="{FF2B5EF4-FFF2-40B4-BE49-F238E27FC236}">
                <a16:creationId xmlns:a16="http://schemas.microsoft.com/office/drawing/2014/main" id="{E7059D7E-8294-7320-82AB-AAE036F6052E}"/>
              </a:ext>
            </a:extLst>
          </p:cNvPr>
          <p:cNvCxnSpPr>
            <a:cxnSpLocks/>
          </p:cNvCxnSpPr>
          <p:nvPr/>
        </p:nvCxnSpPr>
        <p:spPr>
          <a:xfrm flipV="1">
            <a:off x="6094202" y="2738857"/>
            <a:ext cx="205112" cy="138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Rak pilkoppling 92">
            <a:extLst>
              <a:ext uri="{FF2B5EF4-FFF2-40B4-BE49-F238E27FC236}">
                <a16:creationId xmlns:a16="http://schemas.microsoft.com/office/drawing/2014/main" id="{E747935B-A012-C29A-3781-AC3FB8C0D8FC}"/>
              </a:ext>
            </a:extLst>
          </p:cNvPr>
          <p:cNvCxnSpPr>
            <a:cxnSpLocks/>
          </p:cNvCxnSpPr>
          <p:nvPr/>
        </p:nvCxnSpPr>
        <p:spPr>
          <a:xfrm flipV="1">
            <a:off x="6511119" y="2583585"/>
            <a:ext cx="205112" cy="138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Rak pilkoppling 94">
            <a:extLst>
              <a:ext uri="{FF2B5EF4-FFF2-40B4-BE49-F238E27FC236}">
                <a16:creationId xmlns:a16="http://schemas.microsoft.com/office/drawing/2014/main" id="{8DDDFE70-914C-68DA-9E82-3277CB4C335E}"/>
              </a:ext>
            </a:extLst>
          </p:cNvPr>
          <p:cNvCxnSpPr>
            <a:cxnSpLocks/>
            <a:stCxn id="40" idx="2"/>
            <a:endCxn id="51" idx="0"/>
          </p:cNvCxnSpPr>
          <p:nvPr/>
        </p:nvCxnSpPr>
        <p:spPr>
          <a:xfrm>
            <a:off x="6146536" y="2839439"/>
            <a:ext cx="1213" cy="540302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Koppling: vinklad 96">
            <a:extLst>
              <a:ext uri="{FF2B5EF4-FFF2-40B4-BE49-F238E27FC236}">
                <a16:creationId xmlns:a16="http://schemas.microsoft.com/office/drawing/2014/main" id="{0F9E8546-61DE-E99B-DA55-5645C2B256AC}"/>
              </a:ext>
            </a:extLst>
          </p:cNvPr>
          <p:cNvCxnSpPr>
            <a:cxnSpLocks/>
            <a:stCxn id="51" idx="1"/>
            <a:endCxn id="83" idx="2"/>
          </p:cNvCxnSpPr>
          <p:nvPr/>
        </p:nvCxnSpPr>
        <p:spPr>
          <a:xfrm rot="10800000">
            <a:off x="3031434" y="2829541"/>
            <a:ext cx="2582201" cy="802228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Rak pilkoppling 97">
            <a:extLst>
              <a:ext uri="{FF2B5EF4-FFF2-40B4-BE49-F238E27FC236}">
                <a16:creationId xmlns:a16="http://schemas.microsoft.com/office/drawing/2014/main" id="{84D291D1-1DCC-9A00-212B-0EBA992632E9}"/>
              </a:ext>
            </a:extLst>
          </p:cNvPr>
          <p:cNvCxnSpPr>
            <a:cxnSpLocks/>
          </p:cNvCxnSpPr>
          <p:nvPr/>
        </p:nvCxnSpPr>
        <p:spPr>
          <a:xfrm flipV="1">
            <a:off x="8718534" y="2577513"/>
            <a:ext cx="205112" cy="138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Koppling: vinklad 99">
            <a:extLst>
              <a:ext uri="{FF2B5EF4-FFF2-40B4-BE49-F238E27FC236}">
                <a16:creationId xmlns:a16="http://schemas.microsoft.com/office/drawing/2014/main" id="{2E7B052E-C867-2E4E-D49C-1F54B4FC6E23}"/>
              </a:ext>
            </a:extLst>
          </p:cNvPr>
          <p:cNvCxnSpPr>
            <a:cxnSpLocks/>
            <a:stCxn id="35" idx="0"/>
            <a:endCxn id="57" idx="1"/>
          </p:cNvCxnSpPr>
          <p:nvPr/>
        </p:nvCxnSpPr>
        <p:spPr>
          <a:xfrm rot="5400000" flipH="1" flipV="1">
            <a:off x="6947981" y="2063334"/>
            <a:ext cx="441685" cy="104383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Koppling: vinklad 101">
            <a:extLst>
              <a:ext uri="{FF2B5EF4-FFF2-40B4-BE49-F238E27FC236}">
                <a16:creationId xmlns:a16="http://schemas.microsoft.com/office/drawing/2014/main" id="{3E412FE7-786D-3EEE-43C4-448C47F091FA}"/>
              </a:ext>
            </a:extLst>
          </p:cNvPr>
          <p:cNvCxnSpPr>
            <a:cxnSpLocks/>
            <a:stCxn id="57" idx="3"/>
            <a:endCxn id="53" idx="0"/>
          </p:cNvCxnSpPr>
          <p:nvPr/>
        </p:nvCxnSpPr>
        <p:spPr>
          <a:xfrm>
            <a:off x="8194132" y="1894682"/>
            <a:ext cx="36141" cy="448036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Rak pilkoppling 103">
            <a:extLst>
              <a:ext uri="{FF2B5EF4-FFF2-40B4-BE49-F238E27FC236}">
                <a16:creationId xmlns:a16="http://schemas.microsoft.com/office/drawing/2014/main" id="{40A7DDB8-485B-9D55-80CB-EDAEFEA630AB}"/>
              </a:ext>
            </a:extLst>
          </p:cNvPr>
          <p:cNvCxnSpPr>
            <a:cxnSpLocks/>
          </p:cNvCxnSpPr>
          <p:nvPr/>
        </p:nvCxnSpPr>
        <p:spPr>
          <a:xfrm flipV="1">
            <a:off x="9646423" y="2573596"/>
            <a:ext cx="205112" cy="138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Rak pilkoppling 105">
            <a:extLst>
              <a:ext uri="{FF2B5EF4-FFF2-40B4-BE49-F238E27FC236}">
                <a16:creationId xmlns:a16="http://schemas.microsoft.com/office/drawing/2014/main" id="{CD2C6CBC-608B-EEBE-20B5-DE4CEDAE7129}"/>
              </a:ext>
            </a:extLst>
          </p:cNvPr>
          <p:cNvCxnSpPr>
            <a:cxnSpLocks/>
          </p:cNvCxnSpPr>
          <p:nvPr/>
        </p:nvCxnSpPr>
        <p:spPr>
          <a:xfrm flipV="1">
            <a:off x="10987309" y="2572215"/>
            <a:ext cx="205112" cy="138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Koppling: vinklad 107">
            <a:extLst>
              <a:ext uri="{FF2B5EF4-FFF2-40B4-BE49-F238E27FC236}">
                <a16:creationId xmlns:a16="http://schemas.microsoft.com/office/drawing/2014/main" id="{A1A15E10-45E2-6E3B-B18E-F7CAB89951B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280052" y="190629"/>
            <a:ext cx="11241" cy="4278268"/>
          </a:xfrm>
          <a:prstGeom prst="bentConnector3">
            <a:avLst>
              <a:gd name="adj1" fmla="val 9090766"/>
            </a:avLst>
          </a:prstGeom>
          <a:ln w="57150">
            <a:solidFill>
              <a:schemeClr val="accent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Rak pilkoppling 110">
            <a:extLst>
              <a:ext uri="{FF2B5EF4-FFF2-40B4-BE49-F238E27FC236}">
                <a16:creationId xmlns:a16="http://schemas.microsoft.com/office/drawing/2014/main" id="{F3476761-05A0-0762-1A81-376F75914AFF}"/>
              </a:ext>
            </a:extLst>
          </p:cNvPr>
          <p:cNvCxnSpPr>
            <a:cxnSpLocks/>
            <a:stCxn id="43" idx="2"/>
            <a:endCxn id="56" idx="0"/>
          </p:cNvCxnSpPr>
          <p:nvPr/>
        </p:nvCxnSpPr>
        <p:spPr>
          <a:xfrm>
            <a:off x="9291614" y="2829541"/>
            <a:ext cx="9590" cy="5580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Koppling: vinklad 112">
            <a:extLst>
              <a:ext uri="{FF2B5EF4-FFF2-40B4-BE49-F238E27FC236}">
                <a16:creationId xmlns:a16="http://schemas.microsoft.com/office/drawing/2014/main" id="{C9FC5CD7-75C0-9D65-0D1C-6D1EA0D95686}"/>
              </a:ext>
            </a:extLst>
          </p:cNvPr>
          <p:cNvCxnSpPr>
            <a:cxnSpLocks/>
            <a:stCxn id="56" idx="2"/>
            <a:endCxn id="51" idx="2"/>
          </p:cNvCxnSpPr>
          <p:nvPr/>
        </p:nvCxnSpPr>
        <p:spPr>
          <a:xfrm rot="5400000" flipH="1">
            <a:off x="7720528" y="2311019"/>
            <a:ext cx="7897" cy="3153455"/>
          </a:xfrm>
          <a:prstGeom prst="bentConnector3">
            <a:avLst>
              <a:gd name="adj1" fmla="val -289477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ruta 27">
            <a:extLst>
              <a:ext uri="{FF2B5EF4-FFF2-40B4-BE49-F238E27FC236}">
                <a16:creationId xmlns:a16="http://schemas.microsoft.com/office/drawing/2014/main" id="{7B5C118C-D7AF-2EDE-BE7F-7BD3D2350C27}"/>
              </a:ext>
            </a:extLst>
          </p:cNvPr>
          <p:cNvSpPr txBox="1"/>
          <p:nvPr/>
        </p:nvSpPr>
        <p:spPr>
          <a:xfrm>
            <a:off x="5803609" y="5420767"/>
            <a:ext cx="381546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 rtlCol="0" anchor="t">
            <a:spAutoFit/>
          </a:bodyPr>
          <a:lstStyle/>
          <a:p>
            <a:pPr algn="l"/>
            <a:r>
              <a:rPr lang="sv-SE" sz="2400" dirty="0"/>
              <a:t>Planering: jan/maj/sep/nov</a:t>
            </a:r>
          </a:p>
          <a:p>
            <a:pPr algn="l"/>
            <a:r>
              <a:rPr lang="sv-SE" sz="2400" dirty="0"/>
              <a:t>Uppföljning: T1/T2/T3</a:t>
            </a:r>
          </a:p>
        </p:txBody>
      </p:sp>
    </p:spTree>
    <p:extLst>
      <p:ext uri="{BB962C8B-B14F-4D97-AF65-F5344CB8AC3E}">
        <p14:creationId xmlns:p14="http://schemas.microsoft.com/office/powerpoint/2010/main" val="4010806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2">
            <a:extLst>
              <a:ext uri="{FF2B5EF4-FFF2-40B4-BE49-F238E27FC236}">
                <a16:creationId xmlns:a16="http://schemas.microsoft.com/office/drawing/2014/main" id="{12B300B4-DF50-7595-922C-6E8BB692787C}"/>
              </a:ext>
            </a:extLst>
          </p:cNvPr>
          <p:cNvGrpSpPr/>
          <p:nvPr/>
        </p:nvGrpSpPr>
        <p:grpSpPr>
          <a:xfrm>
            <a:off x="40232" y="1642654"/>
            <a:ext cx="12069891" cy="2302206"/>
            <a:chOff x="40232" y="1642654"/>
            <a:chExt cx="12069891" cy="2302206"/>
          </a:xfrm>
        </p:grpSpPr>
        <p:sp>
          <p:nvSpPr>
            <p:cNvPr id="34" name="Rektangel: rundade hörn 33">
              <a:extLst>
                <a:ext uri="{FF2B5EF4-FFF2-40B4-BE49-F238E27FC236}">
                  <a16:creationId xmlns:a16="http://schemas.microsoft.com/office/drawing/2014/main" id="{2AC98DB3-103C-E1C7-AA70-C56D553903E6}"/>
                </a:ext>
              </a:extLst>
            </p:cNvPr>
            <p:cNvSpPr/>
            <p:nvPr/>
          </p:nvSpPr>
          <p:spPr>
            <a:xfrm>
              <a:off x="3714584" y="2327157"/>
              <a:ext cx="504056" cy="5040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050" dirty="0">
                  <a:latin typeface="arial (Brödtext)"/>
                </a:rPr>
                <a:t>Idé</a:t>
              </a:r>
              <a:endParaRPr lang="sv-SE" sz="1300" dirty="0">
                <a:latin typeface="arial (Brödtext)"/>
              </a:endParaRPr>
            </a:p>
          </p:txBody>
        </p:sp>
        <p:sp>
          <p:nvSpPr>
            <p:cNvPr id="35" name="Rektangel: rundade hörn 34">
              <a:extLst>
                <a:ext uri="{FF2B5EF4-FFF2-40B4-BE49-F238E27FC236}">
                  <a16:creationId xmlns:a16="http://schemas.microsoft.com/office/drawing/2014/main" id="{4212CD9C-F836-FC06-97E2-8AE4F0F4E6CF}"/>
                </a:ext>
              </a:extLst>
            </p:cNvPr>
            <p:cNvSpPr/>
            <p:nvPr/>
          </p:nvSpPr>
          <p:spPr>
            <a:xfrm>
              <a:off x="6713888" y="2336367"/>
              <a:ext cx="805488" cy="5040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050" dirty="0">
                  <a:latin typeface="arial (Brödtext)"/>
                </a:rPr>
                <a:t>Förstudie</a:t>
              </a:r>
              <a:endParaRPr lang="sv-SE" sz="1300" dirty="0">
                <a:latin typeface="arial (Brödtext)"/>
              </a:endParaRPr>
            </a:p>
          </p:txBody>
        </p:sp>
        <p:sp>
          <p:nvSpPr>
            <p:cNvPr id="36" name="Rektangel: rundade hörn 35">
              <a:extLst>
                <a:ext uri="{FF2B5EF4-FFF2-40B4-BE49-F238E27FC236}">
                  <a16:creationId xmlns:a16="http://schemas.microsoft.com/office/drawing/2014/main" id="{9402A25C-BFD6-CAEC-951A-8295D70C9D3D}"/>
                </a:ext>
              </a:extLst>
            </p:cNvPr>
            <p:cNvSpPr/>
            <p:nvPr/>
          </p:nvSpPr>
          <p:spPr>
            <a:xfrm>
              <a:off x="9858357" y="2324142"/>
              <a:ext cx="1132894" cy="5040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050" dirty="0">
                  <a:latin typeface="arial (Brödtext)"/>
                </a:rPr>
                <a:t>Genomförande</a:t>
              </a:r>
              <a:endParaRPr lang="sv-SE" sz="1300" dirty="0">
                <a:latin typeface="arial (Brödtext)"/>
              </a:endParaRPr>
            </a:p>
          </p:txBody>
        </p:sp>
        <p:sp>
          <p:nvSpPr>
            <p:cNvPr id="37" name="Rektangel: rundade hörn 36">
              <a:extLst>
                <a:ext uri="{FF2B5EF4-FFF2-40B4-BE49-F238E27FC236}">
                  <a16:creationId xmlns:a16="http://schemas.microsoft.com/office/drawing/2014/main" id="{C3434D87-CC9B-C909-2136-0612E190D507}"/>
                </a:ext>
              </a:extLst>
            </p:cNvPr>
            <p:cNvSpPr/>
            <p:nvPr/>
          </p:nvSpPr>
          <p:spPr>
            <a:xfrm>
              <a:off x="11195722" y="2309453"/>
              <a:ext cx="914401" cy="5040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050" dirty="0">
                  <a:latin typeface="arial (Brödtext)"/>
                </a:rPr>
                <a:t>Uppföljning</a:t>
              </a:r>
              <a:endParaRPr lang="sv-SE" sz="1300" dirty="0">
                <a:latin typeface="arial (Brödtext)"/>
              </a:endParaRPr>
            </a:p>
          </p:txBody>
        </p:sp>
        <p:sp>
          <p:nvSpPr>
            <p:cNvPr id="38" name="Rektangel: rundade hörn 3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269EC7D1-1443-0D32-126F-A135AE497A59}"/>
                </a:ext>
              </a:extLst>
            </p:cNvPr>
            <p:cNvSpPr/>
            <p:nvPr/>
          </p:nvSpPr>
          <p:spPr>
            <a:xfrm>
              <a:off x="1479031" y="2330017"/>
              <a:ext cx="861293" cy="5040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050" dirty="0">
                  <a:latin typeface="arial (Brödtext)"/>
                </a:rPr>
                <a:t>Behovs-insamling</a:t>
              </a:r>
            </a:p>
          </p:txBody>
        </p:sp>
        <p:grpSp>
          <p:nvGrpSpPr>
            <p:cNvPr id="39" name="Grupp 38">
              <a:extLst>
                <a:ext uri="{FF2B5EF4-FFF2-40B4-BE49-F238E27FC236}">
                  <a16:creationId xmlns:a16="http://schemas.microsoft.com/office/drawing/2014/main" id="{F2AEFE37-41C8-E171-BA70-2588FF604204}"/>
                </a:ext>
              </a:extLst>
            </p:cNvPr>
            <p:cNvGrpSpPr/>
            <p:nvPr/>
          </p:nvGrpSpPr>
          <p:grpSpPr>
            <a:xfrm>
              <a:off x="5767749" y="2335383"/>
              <a:ext cx="757574" cy="504056"/>
              <a:chOff x="4035269" y="1327460"/>
              <a:chExt cx="851263" cy="504056"/>
            </a:xfrm>
          </p:grpSpPr>
          <p:sp>
            <p:nvSpPr>
              <p:cNvPr id="40" name="Romb 39">
                <a:extLst>
                  <a:ext uri="{FF2B5EF4-FFF2-40B4-BE49-F238E27FC236}">
                    <a16:creationId xmlns:a16="http://schemas.microsoft.com/office/drawing/2014/main" id="{D6E5B28D-418F-5FAD-7663-75185F1B47A5}"/>
                  </a:ext>
                </a:extLst>
              </p:cNvPr>
              <p:cNvSpPr/>
              <p:nvPr/>
            </p:nvSpPr>
            <p:spPr>
              <a:xfrm>
                <a:off x="4035269" y="1327460"/>
                <a:ext cx="851263" cy="504056"/>
              </a:xfrm>
              <a:prstGeom prst="diamon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sv-SE" sz="1400" dirty="0">
                  <a:latin typeface="arial (Brödtext)"/>
                </a:endParaRPr>
              </a:p>
            </p:txBody>
          </p:sp>
          <p:sp>
            <p:nvSpPr>
              <p:cNvPr id="41" name="textruta 40">
                <a:extLst>
                  <a:ext uri="{FF2B5EF4-FFF2-40B4-BE49-F238E27FC236}">
                    <a16:creationId xmlns:a16="http://schemas.microsoft.com/office/drawing/2014/main" id="{6EFB81D4-887F-25B0-9577-3069F3D823FE}"/>
                  </a:ext>
                </a:extLst>
              </p:cNvPr>
              <p:cNvSpPr txBox="1"/>
              <p:nvPr/>
            </p:nvSpPr>
            <p:spPr>
              <a:xfrm>
                <a:off x="4215775" y="1454637"/>
                <a:ext cx="51841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sv-SE" sz="1050" dirty="0">
                    <a:solidFill>
                      <a:schemeClr val="bg1"/>
                    </a:solidFill>
                    <a:latin typeface="arial (Brödtext)"/>
                  </a:rPr>
                  <a:t>BP0</a:t>
                </a:r>
                <a:endParaRPr lang="sv-SE" sz="105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2" name="Grupp 41">
              <a:extLst>
                <a:ext uri="{FF2B5EF4-FFF2-40B4-BE49-F238E27FC236}">
                  <a16:creationId xmlns:a16="http://schemas.microsoft.com/office/drawing/2014/main" id="{CD576AA8-CD9B-2DF1-BB50-2888231FDF61}"/>
                </a:ext>
              </a:extLst>
            </p:cNvPr>
            <p:cNvGrpSpPr/>
            <p:nvPr/>
          </p:nvGrpSpPr>
          <p:grpSpPr>
            <a:xfrm>
              <a:off x="8921380" y="2325485"/>
              <a:ext cx="740467" cy="504056"/>
              <a:chOff x="7764564" y="2881196"/>
              <a:chExt cx="854268" cy="504056"/>
            </a:xfrm>
          </p:grpSpPr>
          <p:sp>
            <p:nvSpPr>
              <p:cNvPr id="43" name="Romb 42">
                <a:extLst>
                  <a:ext uri="{FF2B5EF4-FFF2-40B4-BE49-F238E27FC236}">
                    <a16:creationId xmlns:a16="http://schemas.microsoft.com/office/drawing/2014/main" id="{FF373C3E-9EF9-34B7-ADCA-4DB5200E0508}"/>
                  </a:ext>
                </a:extLst>
              </p:cNvPr>
              <p:cNvSpPr/>
              <p:nvPr/>
            </p:nvSpPr>
            <p:spPr>
              <a:xfrm>
                <a:off x="7764564" y="2881196"/>
                <a:ext cx="854268" cy="504056"/>
              </a:xfrm>
              <a:prstGeom prst="diamon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sv-SE" sz="1400" dirty="0">
                  <a:latin typeface="arial (Brödtext)"/>
                </a:endParaRPr>
              </a:p>
            </p:txBody>
          </p:sp>
          <p:sp>
            <p:nvSpPr>
              <p:cNvPr id="44" name="textruta 43">
                <a:extLst>
                  <a:ext uri="{FF2B5EF4-FFF2-40B4-BE49-F238E27FC236}">
                    <a16:creationId xmlns:a16="http://schemas.microsoft.com/office/drawing/2014/main" id="{4BAE84A8-F56F-0B4D-C01D-9819A2158419}"/>
                  </a:ext>
                </a:extLst>
              </p:cNvPr>
              <p:cNvSpPr txBox="1"/>
              <p:nvPr/>
            </p:nvSpPr>
            <p:spPr>
              <a:xfrm>
                <a:off x="7943555" y="3000776"/>
                <a:ext cx="51841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sv-SE" sz="1050" dirty="0">
                    <a:solidFill>
                      <a:schemeClr val="bg1"/>
                    </a:solidFill>
                    <a:latin typeface="arial (Brödtext)"/>
                  </a:rPr>
                  <a:t>BP1</a:t>
                </a:r>
                <a:endParaRPr lang="sv-SE" sz="13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6" name="Ellips 45">
              <a:extLst>
                <a:ext uri="{FF2B5EF4-FFF2-40B4-BE49-F238E27FC236}">
                  <a16:creationId xmlns:a16="http://schemas.microsoft.com/office/drawing/2014/main" id="{B7F5E999-A80B-9EE8-E921-E097720C5A9B}"/>
                </a:ext>
              </a:extLst>
            </p:cNvPr>
            <p:cNvSpPr/>
            <p:nvPr/>
          </p:nvSpPr>
          <p:spPr>
            <a:xfrm>
              <a:off x="537420" y="1647121"/>
              <a:ext cx="1132299" cy="50405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050" dirty="0"/>
                <a:t>Omvärlds-bevakning</a:t>
              </a:r>
              <a:endParaRPr lang="sv-SE" sz="4000" dirty="0"/>
            </a:p>
          </p:txBody>
        </p:sp>
        <p:sp>
          <p:nvSpPr>
            <p:cNvPr id="49" name="Rektangel: rundade hörn 48">
              <a:extLst>
                <a:ext uri="{FF2B5EF4-FFF2-40B4-BE49-F238E27FC236}">
                  <a16:creationId xmlns:a16="http://schemas.microsoft.com/office/drawing/2014/main" id="{5A9B9686-9B99-011A-FF44-FDC320874199}"/>
                </a:ext>
              </a:extLst>
            </p:cNvPr>
            <p:cNvSpPr/>
            <p:nvPr/>
          </p:nvSpPr>
          <p:spPr>
            <a:xfrm>
              <a:off x="4070180" y="1650606"/>
              <a:ext cx="973117" cy="50405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050" dirty="0">
                  <a:latin typeface="arial (Brödtext)"/>
                </a:rPr>
                <a:t>Behandling/ beredning</a:t>
              </a:r>
            </a:p>
          </p:txBody>
        </p:sp>
        <p:sp>
          <p:nvSpPr>
            <p:cNvPr id="50" name="Rektangel: rundade hörn 49">
              <a:extLst>
                <a:ext uri="{FF2B5EF4-FFF2-40B4-BE49-F238E27FC236}">
                  <a16:creationId xmlns:a16="http://schemas.microsoft.com/office/drawing/2014/main" id="{D00D725E-6978-4B2E-A59E-3FA19100B01E}"/>
                </a:ext>
              </a:extLst>
            </p:cNvPr>
            <p:cNvSpPr/>
            <p:nvPr/>
          </p:nvSpPr>
          <p:spPr>
            <a:xfrm>
              <a:off x="4586111" y="2325485"/>
              <a:ext cx="973117" cy="50405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050" dirty="0">
                  <a:latin typeface="arial (Brödtext)"/>
                </a:rPr>
                <a:t>Berednings-</a:t>
              </a:r>
            </a:p>
            <a:p>
              <a:pPr algn="ctr"/>
              <a:r>
                <a:rPr lang="sv-SE" sz="1050" dirty="0">
                  <a:latin typeface="arial (Brödtext)"/>
                </a:rPr>
                <a:t>råd</a:t>
              </a:r>
            </a:p>
          </p:txBody>
        </p:sp>
        <p:sp>
          <p:nvSpPr>
            <p:cNvPr id="51" name="Rektangel: rundade hörn 50">
              <a:extLst>
                <a:ext uri="{FF2B5EF4-FFF2-40B4-BE49-F238E27FC236}">
                  <a16:creationId xmlns:a16="http://schemas.microsoft.com/office/drawing/2014/main" id="{20717916-1577-205E-596C-1668268AB4C0}"/>
                </a:ext>
              </a:extLst>
            </p:cNvPr>
            <p:cNvSpPr/>
            <p:nvPr/>
          </p:nvSpPr>
          <p:spPr>
            <a:xfrm>
              <a:off x="5613634" y="3379741"/>
              <a:ext cx="1068230" cy="50405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050" dirty="0">
                  <a:latin typeface="arial (Brödtext)"/>
                </a:rPr>
                <a:t>Avslut/paus/</a:t>
              </a:r>
            </a:p>
            <a:p>
              <a:pPr algn="ctr"/>
              <a:r>
                <a:rPr lang="sv-SE" sz="1050" dirty="0">
                  <a:latin typeface="arial (Brödtext)"/>
                </a:rPr>
                <a:t>återremittera</a:t>
              </a:r>
              <a:endParaRPr lang="sv-SE" sz="1300" dirty="0">
                <a:latin typeface="arial (Brödtext)"/>
              </a:endParaRPr>
            </a:p>
          </p:txBody>
        </p:sp>
        <p:sp>
          <p:nvSpPr>
            <p:cNvPr id="53" name="Rektangel: rundade hörn 52">
              <a:extLst>
                <a:ext uri="{FF2B5EF4-FFF2-40B4-BE49-F238E27FC236}">
                  <a16:creationId xmlns:a16="http://schemas.microsoft.com/office/drawing/2014/main" id="{AB371D07-5350-6284-A693-2D49A01425DD}"/>
                </a:ext>
              </a:extLst>
            </p:cNvPr>
            <p:cNvSpPr/>
            <p:nvPr/>
          </p:nvSpPr>
          <p:spPr>
            <a:xfrm>
              <a:off x="7743714" y="2342718"/>
              <a:ext cx="973117" cy="50405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050" dirty="0">
                  <a:latin typeface="arial (Brödtext)"/>
                </a:rPr>
                <a:t>Berednings-</a:t>
              </a:r>
            </a:p>
            <a:p>
              <a:pPr algn="ctr"/>
              <a:r>
                <a:rPr lang="sv-SE" sz="1050" dirty="0">
                  <a:latin typeface="arial (Brödtext)"/>
                </a:rPr>
                <a:t>råd</a:t>
              </a:r>
            </a:p>
          </p:txBody>
        </p:sp>
        <p:sp>
          <p:nvSpPr>
            <p:cNvPr id="56" name="Rektangel: rundade hörn 55">
              <a:extLst>
                <a:ext uri="{FF2B5EF4-FFF2-40B4-BE49-F238E27FC236}">
                  <a16:creationId xmlns:a16="http://schemas.microsoft.com/office/drawing/2014/main" id="{4E3ED6FA-4D29-8ECA-F8B8-86F0191FB3D0}"/>
                </a:ext>
              </a:extLst>
            </p:cNvPr>
            <p:cNvSpPr/>
            <p:nvPr/>
          </p:nvSpPr>
          <p:spPr>
            <a:xfrm>
              <a:off x="8767089" y="3440803"/>
              <a:ext cx="1068230" cy="50405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050" dirty="0">
                  <a:latin typeface="arial (Brödtext)"/>
                </a:rPr>
                <a:t>Avslut/paus/</a:t>
              </a:r>
            </a:p>
            <a:p>
              <a:pPr algn="ctr"/>
              <a:r>
                <a:rPr lang="sv-SE" sz="1050" dirty="0">
                  <a:latin typeface="arial (Brödtext)"/>
                </a:rPr>
                <a:t>återremittera</a:t>
              </a:r>
              <a:endParaRPr lang="sv-SE" sz="1300" dirty="0">
                <a:latin typeface="arial (Brödtext)"/>
              </a:endParaRPr>
            </a:p>
          </p:txBody>
        </p:sp>
        <p:sp>
          <p:nvSpPr>
            <p:cNvPr id="57" name="Rektangel: rundade hörn 56">
              <a:extLst>
                <a:ext uri="{FF2B5EF4-FFF2-40B4-BE49-F238E27FC236}">
                  <a16:creationId xmlns:a16="http://schemas.microsoft.com/office/drawing/2014/main" id="{2B8B5485-D0CA-3FB4-CA7C-26E6FE36BE3E}"/>
                </a:ext>
              </a:extLst>
            </p:cNvPr>
            <p:cNvSpPr/>
            <p:nvPr/>
          </p:nvSpPr>
          <p:spPr>
            <a:xfrm>
              <a:off x="7221015" y="1642654"/>
              <a:ext cx="973117" cy="50405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050" dirty="0">
                  <a:latin typeface="arial (Brödtext)"/>
                </a:rPr>
                <a:t>Behandling/ beredning</a:t>
              </a:r>
            </a:p>
          </p:txBody>
        </p:sp>
        <p:sp>
          <p:nvSpPr>
            <p:cNvPr id="58" name="Ellips 57">
              <a:extLst>
                <a:ext uri="{FF2B5EF4-FFF2-40B4-BE49-F238E27FC236}">
                  <a16:creationId xmlns:a16="http://schemas.microsoft.com/office/drawing/2014/main" id="{8537FFBC-3215-0529-F0FE-D4A2CEF6A644}"/>
                </a:ext>
              </a:extLst>
            </p:cNvPr>
            <p:cNvSpPr/>
            <p:nvPr/>
          </p:nvSpPr>
          <p:spPr>
            <a:xfrm>
              <a:off x="537420" y="3008936"/>
              <a:ext cx="1132299" cy="50405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050" dirty="0"/>
                <a:t>Invärlds-bevakning</a:t>
              </a:r>
              <a:endParaRPr lang="sv-SE" sz="4000" dirty="0"/>
            </a:p>
          </p:txBody>
        </p:sp>
        <p:sp>
          <p:nvSpPr>
            <p:cNvPr id="59" name="Ellips 58">
              <a:extLst>
                <a:ext uri="{FF2B5EF4-FFF2-40B4-BE49-F238E27FC236}">
                  <a16:creationId xmlns:a16="http://schemas.microsoft.com/office/drawing/2014/main" id="{ADF5D8E7-11DD-0328-D25F-DD8C5DA3363B}"/>
                </a:ext>
              </a:extLst>
            </p:cNvPr>
            <p:cNvSpPr/>
            <p:nvPr/>
          </p:nvSpPr>
          <p:spPr>
            <a:xfrm>
              <a:off x="40232" y="2331397"/>
              <a:ext cx="1238236" cy="50405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050" dirty="0"/>
                <a:t>Invånar-förslag</a:t>
              </a:r>
              <a:endParaRPr lang="sv-SE" sz="3600" dirty="0"/>
            </a:p>
          </p:txBody>
        </p:sp>
        <p:cxnSp>
          <p:nvCxnSpPr>
            <p:cNvPr id="61" name="Rak pilkoppling 60">
              <a:extLst>
                <a:ext uri="{FF2B5EF4-FFF2-40B4-BE49-F238E27FC236}">
                  <a16:creationId xmlns:a16="http://schemas.microsoft.com/office/drawing/2014/main" id="{73C3B37A-C163-D7B5-3F9D-AE00C6ECCC4B}"/>
                </a:ext>
              </a:extLst>
            </p:cNvPr>
            <p:cNvCxnSpPr>
              <a:cxnSpLocks/>
              <a:stCxn id="46" idx="5"/>
            </p:cNvCxnSpPr>
            <p:nvPr/>
          </p:nvCxnSpPr>
          <p:spPr>
            <a:xfrm>
              <a:off x="1503898" y="2077361"/>
              <a:ext cx="165821" cy="24812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ak pilkoppling 64">
              <a:extLst>
                <a:ext uri="{FF2B5EF4-FFF2-40B4-BE49-F238E27FC236}">
                  <a16:creationId xmlns:a16="http://schemas.microsoft.com/office/drawing/2014/main" id="{19CBEE3F-AC00-166B-ACF3-C09AE558B0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72218" y="2580421"/>
              <a:ext cx="205112" cy="138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Rak pilkoppling 67">
              <a:extLst>
                <a:ext uri="{FF2B5EF4-FFF2-40B4-BE49-F238E27FC236}">
                  <a16:creationId xmlns:a16="http://schemas.microsoft.com/office/drawing/2014/main" id="{104190DC-B31E-D27A-F56F-A2C793AB1A77}"/>
                </a:ext>
              </a:extLst>
            </p:cNvPr>
            <p:cNvCxnSpPr>
              <a:cxnSpLocks/>
              <a:stCxn id="58" idx="7"/>
            </p:cNvCxnSpPr>
            <p:nvPr/>
          </p:nvCxnSpPr>
          <p:spPr>
            <a:xfrm flipV="1">
              <a:off x="1503898" y="2842071"/>
              <a:ext cx="165821" cy="24068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Koppling: vinklad 73">
              <a:extLst>
                <a:ext uri="{FF2B5EF4-FFF2-40B4-BE49-F238E27FC236}">
                  <a16:creationId xmlns:a16="http://schemas.microsoft.com/office/drawing/2014/main" id="{8720BD41-1FD5-37F5-0A8B-4D44F28B53AC}"/>
                </a:ext>
              </a:extLst>
            </p:cNvPr>
            <p:cNvCxnSpPr>
              <a:cxnSpLocks/>
              <a:stCxn id="34" idx="0"/>
              <a:endCxn id="49" idx="1"/>
            </p:cNvCxnSpPr>
            <p:nvPr/>
          </p:nvCxnSpPr>
          <p:spPr>
            <a:xfrm rot="5400000" flipH="1" flipV="1">
              <a:off x="3806135" y="2063112"/>
              <a:ext cx="424523" cy="103568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Koppling: vinklad 75">
              <a:extLst>
                <a:ext uri="{FF2B5EF4-FFF2-40B4-BE49-F238E27FC236}">
                  <a16:creationId xmlns:a16="http://schemas.microsoft.com/office/drawing/2014/main" id="{F2016BFE-BB49-B35B-BB8F-E80F9EB7262B}"/>
                </a:ext>
              </a:extLst>
            </p:cNvPr>
            <p:cNvCxnSpPr>
              <a:cxnSpLocks/>
              <a:stCxn id="49" idx="3"/>
              <a:endCxn id="50" idx="0"/>
            </p:cNvCxnSpPr>
            <p:nvPr/>
          </p:nvCxnSpPr>
          <p:spPr>
            <a:xfrm>
              <a:off x="5043297" y="1902634"/>
              <a:ext cx="29373" cy="422851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Rak pilkoppling 76">
              <a:extLst>
                <a:ext uri="{FF2B5EF4-FFF2-40B4-BE49-F238E27FC236}">
                  <a16:creationId xmlns:a16="http://schemas.microsoft.com/office/drawing/2014/main" id="{C052142B-73BB-90D6-DFAB-99EBDC6775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42035" y="2580421"/>
              <a:ext cx="205112" cy="138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Rak pilkoppling 79">
              <a:extLst>
                <a:ext uri="{FF2B5EF4-FFF2-40B4-BE49-F238E27FC236}">
                  <a16:creationId xmlns:a16="http://schemas.microsoft.com/office/drawing/2014/main" id="{429D55CB-F699-2321-0AD7-85E9C8E3D5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11745" y="2580421"/>
              <a:ext cx="205112" cy="138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ktangel: rundade hörn 82">
              <a:extLst>
                <a:ext uri="{FF2B5EF4-FFF2-40B4-BE49-F238E27FC236}">
                  <a16:creationId xmlns:a16="http://schemas.microsoft.com/office/drawing/2014/main" id="{15AE9FBF-FFC6-39F9-1B51-7BE7A3CBC9AD}"/>
                </a:ext>
              </a:extLst>
            </p:cNvPr>
            <p:cNvSpPr/>
            <p:nvPr/>
          </p:nvSpPr>
          <p:spPr>
            <a:xfrm>
              <a:off x="2544874" y="2325485"/>
              <a:ext cx="973117" cy="50405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050" dirty="0">
                  <a:latin typeface="arial (Brödtext)"/>
                </a:rPr>
                <a:t>Samman-ställning idé</a:t>
              </a:r>
            </a:p>
          </p:txBody>
        </p:sp>
        <p:cxnSp>
          <p:nvCxnSpPr>
            <p:cNvPr id="90" name="Rak pilkoppling 89">
              <a:extLst>
                <a:ext uri="{FF2B5EF4-FFF2-40B4-BE49-F238E27FC236}">
                  <a16:creationId xmlns:a16="http://schemas.microsoft.com/office/drawing/2014/main" id="{8FB90633-F366-CF5B-23B7-8BF66FDDC2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58745" y="2586457"/>
              <a:ext cx="205112" cy="138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Rak pilkoppling 91">
              <a:extLst>
                <a:ext uri="{FF2B5EF4-FFF2-40B4-BE49-F238E27FC236}">
                  <a16:creationId xmlns:a16="http://schemas.microsoft.com/office/drawing/2014/main" id="{E7059D7E-8294-7320-82AB-AAE036F605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4202" y="2738857"/>
              <a:ext cx="205112" cy="138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Rak pilkoppling 92">
              <a:extLst>
                <a:ext uri="{FF2B5EF4-FFF2-40B4-BE49-F238E27FC236}">
                  <a16:creationId xmlns:a16="http://schemas.microsoft.com/office/drawing/2014/main" id="{E747935B-A012-C29A-3781-AC3FB8C0D8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11119" y="2583585"/>
              <a:ext cx="205112" cy="138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Rak pilkoppling 94">
              <a:extLst>
                <a:ext uri="{FF2B5EF4-FFF2-40B4-BE49-F238E27FC236}">
                  <a16:creationId xmlns:a16="http://schemas.microsoft.com/office/drawing/2014/main" id="{8DDDFE70-914C-68DA-9E82-3277CB4C335E}"/>
                </a:ext>
              </a:extLst>
            </p:cNvPr>
            <p:cNvCxnSpPr>
              <a:cxnSpLocks/>
              <a:stCxn id="40" idx="2"/>
              <a:endCxn id="51" idx="0"/>
            </p:cNvCxnSpPr>
            <p:nvPr/>
          </p:nvCxnSpPr>
          <p:spPr>
            <a:xfrm>
              <a:off x="6146536" y="2839439"/>
              <a:ext cx="1213" cy="540302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Koppling: vinklad 96">
              <a:extLst>
                <a:ext uri="{FF2B5EF4-FFF2-40B4-BE49-F238E27FC236}">
                  <a16:creationId xmlns:a16="http://schemas.microsoft.com/office/drawing/2014/main" id="{0F9E8546-61DE-E99B-DA55-5645C2B256AC}"/>
                </a:ext>
              </a:extLst>
            </p:cNvPr>
            <p:cNvCxnSpPr>
              <a:cxnSpLocks/>
              <a:stCxn id="51" idx="1"/>
              <a:endCxn id="83" idx="2"/>
            </p:cNvCxnSpPr>
            <p:nvPr/>
          </p:nvCxnSpPr>
          <p:spPr>
            <a:xfrm rot="10800000">
              <a:off x="3031434" y="2829541"/>
              <a:ext cx="2582201" cy="802228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Rak pilkoppling 97">
              <a:extLst>
                <a:ext uri="{FF2B5EF4-FFF2-40B4-BE49-F238E27FC236}">
                  <a16:creationId xmlns:a16="http://schemas.microsoft.com/office/drawing/2014/main" id="{84D291D1-1DCC-9A00-212B-0EBA992632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18534" y="2577513"/>
              <a:ext cx="205112" cy="138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Koppling: vinklad 99">
              <a:extLst>
                <a:ext uri="{FF2B5EF4-FFF2-40B4-BE49-F238E27FC236}">
                  <a16:creationId xmlns:a16="http://schemas.microsoft.com/office/drawing/2014/main" id="{2E7B052E-C867-2E4E-D49C-1F54B4FC6E23}"/>
                </a:ext>
              </a:extLst>
            </p:cNvPr>
            <p:cNvCxnSpPr>
              <a:cxnSpLocks/>
              <a:stCxn id="35" idx="0"/>
              <a:endCxn id="57" idx="1"/>
            </p:cNvCxnSpPr>
            <p:nvPr/>
          </p:nvCxnSpPr>
          <p:spPr>
            <a:xfrm rot="5400000" flipH="1" flipV="1">
              <a:off x="6947981" y="2063334"/>
              <a:ext cx="441685" cy="104383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Koppling: vinklad 101">
              <a:extLst>
                <a:ext uri="{FF2B5EF4-FFF2-40B4-BE49-F238E27FC236}">
                  <a16:creationId xmlns:a16="http://schemas.microsoft.com/office/drawing/2014/main" id="{3E412FE7-786D-3EEE-43C4-448C47F091FA}"/>
                </a:ext>
              </a:extLst>
            </p:cNvPr>
            <p:cNvCxnSpPr>
              <a:cxnSpLocks/>
              <a:stCxn id="57" idx="3"/>
              <a:endCxn id="53" idx="0"/>
            </p:cNvCxnSpPr>
            <p:nvPr/>
          </p:nvCxnSpPr>
          <p:spPr>
            <a:xfrm>
              <a:off x="8194132" y="1894682"/>
              <a:ext cx="36141" cy="448036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Rak pilkoppling 103">
              <a:extLst>
                <a:ext uri="{FF2B5EF4-FFF2-40B4-BE49-F238E27FC236}">
                  <a16:creationId xmlns:a16="http://schemas.microsoft.com/office/drawing/2014/main" id="{40A7DDB8-485B-9D55-80CB-EDAEFEA630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46423" y="2573596"/>
              <a:ext cx="205112" cy="138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Rak pilkoppling 105">
              <a:extLst>
                <a:ext uri="{FF2B5EF4-FFF2-40B4-BE49-F238E27FC236}">
                  <a16:creationId xmlns:a16="http://schemas.microsoft.com/office/drawing/2014/main" id="{CD2C6CBC-608B-EEBE-20B5-DE4CEDAE71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87309" y="2572215"/>
              <a:ext cx="205112" cy="138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Koppling: vinklad 107">
              <a:extLst>
                <a:ext uri="{FF2B5EF4-FFF2-40B4-BE49-F238E27FC236}">
                  <a16:creationId xmlns:a16="http://schemas.microsoft.com/office/drawing/2014/main" id="{A1A15E10-45E2-6E3B-B18E-F7CAB89951B8}"/>
                </a:ext>
              </a:extLst>
            </p:cNvPr>
            <p:cNvCxnSpPr>
              <a:cxnSpLocks/>
              <a:stCxn id="40" idx="0"/>
              <a:endCxn id="36" idx="0"/>
            </p:cNvCxnSpPr>
            <p:nvPr/>
          </p:nvCxnSpPr>
          <p:spPr>
            <a:xfrm rot="5400000" flipH="1" flipV="1">
              <a:off x="8280050" y="190629"/>
              <a:ext cx="11241" cy="4278268"/>
            </a:xfrm>
            <a:prstGeom prst="bentConnector3">
              <a:avLst>
                <a:gd name="adj1" fmla="val 9090766"/>
              </a:avLst>
            </a:prstGeom>
            <a:ln w="28575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Rak pilkoppling 110">
              <a:extLst>
                <a:ext uri="{FF2B5EF4-FFF2-40B4-BE49-F238E27FC236}">
                  <a16:creationId xmlns:a16="http://schemas.microsoft.com/office/drawing/2014/main" id="{F3476761-05A0-0762-1A81-376F75914AFF}"/>
                </a:ext>
              </a:extLst>
            </p:cNvPr>
            <p:cNvCxnSpPr>
              <a:cxnSpLocks/>
              <a:stCxn id="43" idx="2"/>
              <a:endCxn id="56" idx="0"/>
            </p:cNvCxnSpPr>
            <p:nvPr/>
          </p:nvCxnSpPr>
          <p:spPr>
            <a:xfrm>
              <a:off x="9291614" y="2829541"/>
              <a:ext cx="9590" cy="61126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Koppling: vinklad 112">
              <a:extLst>
                <a:ext uri="{FF2B5EF4-FFF2-40B4-BE49-F238E27FC236}">
                  <a16:creationId xmlns:a16="http://schemas.microsoft.com/office/drawing/2014/main" id="{C9FC5CD7-75C0-9D65-0D1C-6D1EA0D95686}"/>
                </a:ext>
              </a:extLst>
            </p:cNvPr>
            <p:cNvCxnSpPr>
              <a:cxnSpLocks/>
              <a:stCxn id="56" idx="2"/>
              <a:endCxn id="51" idx="2"/>
            </p:cNvCxnSpPr>
            <p:nvPr/>
          </p:nvCxnSpPr>
          <p:spPr>
            <a:xfrm rot="5400000" flipH="1">
              <a:off x="7693946" y="2337601"/>
              <a:ext cx="61062" cy="3153455"/>
            </a:xfrm>
            <a:prstGeom prst="bentConnector3">
              <a:avLst>
                <a:gd name="adj1" fmla="val -689635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Ellips 9">
            <a:extLst>
              <a:ext uri="{FF2B5EF4-FFF2-40B4-BE49-F238E27FC236}">
                <a16:creationId xmlns:a16="http://schemas.microsoft.com/office/drawing/2014/main" id="{42A68AF9-1135-BFE3-AFC0-A1AE7B8162CF}"/>
              </a:ext>
            </a:extLst>
          </p:cNvPr>
          <p:cNvSpPr/>
          <p:nvPr/>
        </p:nvSpPr>
        <p:spPr>
          <a:xfrm>
            <a:off x="1210900" y="1880332"/>
            <a:ext cx="1401543" cy="1401543"/>
          </a:xfrm>
          <a:prstGeom prst="ellipse">
            <a:avLst/>
          </a:prstGeom>
          <a:noFill/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025628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3">
            <a:extLst>
              <a:ext uri="{FF2B5EF4-FFF2-40B4-BE49-F238E27FC236}">
                <a16:creationId xmlns:a16="http://schemas.microsoft.com/office/drawing/2014/main" id="{BE9DFE1A-8F3B-0FED-171C-D2F46127AFFC}"/>
              </a:ext>
            </a:extLst>
          </p:cNvPr>
          <p:cNvGrpSpPr/>
          <p:nvPr/>
        </p:nvGrpSpPr>
        <p:grpSpPr>
          <a:xfrm>
            <a:off x="1247190" y="260592"/>
            <a:ext cx="9506480" cy="5403640"/>
            <a:chOff x="1247190" y="260592"/>
            <a:chExt cx="9506480" cy="5403640"/>
          </a:xfrm>
        </p:grpSpPr>
        <p:grpSp>
          <p:nvGrpSpPr>
            <p:cNvPr id="5" name="Grupp 4">
              <a:extLst>
                <a:ext uri="{FF2B5EF4-FFF2-40B4-BE49-F238E27FC236}">
                  <a16:creationId xmlns:a16="http://schemas.microsoft.com/office/drawing/2014/main" id="{0DFDEB6B-6E65-5335-3BD6-66D81F1B05B0}"/>
                </a:ext>
              </a:extLst>
            </p:cNvPr>
            <p:cNvGrpSpPr/>
            <p:nvPr/>
          </p:nvGrpSpPr>
          <p:grpSpPr>
            <a:xfrm>
              <a:off x="1247190" y="260592"/>
              <a:ext cx="9506480" cy="5403640"/>
              <a:chOff x="1247190" y="260592"/>
              <a:chExt cx="9506480" cy="5403640"/>
            </a:xfrm>
          </p:grpSpPr>
          <p:sp>
            <p:nvSpPr>
              <p:cNvPr id="7" name="Rektangel: rundade hörn 6">
                <a:extLst>
                  <a:ext uri="{FF2B5EF4-FFF2-40B4-BE49-F238E27FC236}">
                    <a16:creationId xmlns:a16="http://schemas.microsoft.com/office/drawing/2014/main" id="{1E047FDD-454C-953D-6693-0E347523A660}"/>
                  </a:ext>
                </a:extLst>
              </p:cNvPr>
              <p:cNvSpPr/>
              <p:nvPr/>
            </p:nvSpPr>
            <p:spPr>
              <a:xfrm>
                <a:off x="1247190" y="260592"/>
                <a:ext cx="9506480" cy="54036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sv-SE" sz="1050" dirty="0">
                  <a:latin typeface="arial (Brödtext)"/>
                </a:endParaRPr>
              </a:p>
            </p:txBody>
          </p:sp>
          <p:sp>
            <p:nvSpPr>
              <p:cNvPr id="8" name="textruta 7">
                <a:extLst>
                  <a:ext uri="{FF2B5EF4-FFF2-40B4-BE49-F238E27FC236}">
                    <a16:creationId xmlns:a16="http://schemas.microsoft.com/office/drawing/2014/main" id="{378D46E7-E192-64CC-23F8-25CDA6F88CA9}"/>
                  </a:ext>
                </a:extLst>
              </p:cNvPr>
              <p:cNvSpPr txBox="1"/>
              <p:nvPr/>
            </p:nvSpPr>
            <p:spPr>
              <a:xfrm>
                <a:off x="1575023" y="1005141"/>
                <a:ext cx="8872084" cy="2985433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algn="l"/>
                <a:r>
                  <a:rPr lang="sv-SE" sz="2400" b="1" u="sng" dirty="0">
                    <a:solidFill>
                      <a:schemeClr val="bg1"/>
                    </a:solidFill>
                  </a:rPr>
                  <a:t>Syfte</a:t>
                </a:r>
              </a:p>
              <a:p>
                <a:pPr algn="l"/>
                <a:r>
                  <a:rPr lang="sv-SE" sz="2000" dirty="0">
                    <a:solidFill>
                      <a:schemeClr val="bg1"/>
                    </a:solidFill>
                  </a:rPr>
                  <a:t>Idéer som syftar till att på olika sätt utveckla verksamheten samlas in från medarbetare, politik och invånare.</a:t>
                </a:r>
              </a:p>
              <a:p>
                <a:pPr algn="l"/>
                <a:r>
                  <a:rPr lang="sv-SE" sz="2000" dirty="0">
                    <a:solidFill>
                      <a:schemeClr val="bg1"/>
                    </a:solidFill>
                  </a:rPr>
                  <a:t>Idéerna definieras och formuleras som faktiska verksamhetsbehov och beskrivs i ett idéunderlag.  </a:t>
                </a:r>
              </a:p>
              <a:p>
                <a:pPr algn="l"/>
                <a:r>
                  <a:rPr lang="sv-SE" sz="1200" dirty="0">
                    <a:solidFill>
                      <a:schemeClr val="bg1"/>
                    </a:solidFill>
                  </a:rPr>
                  <a:t> </a:t>
                </a:r>
              </a:p>
              <a:p>
                <a:pPr algn="l"/>
                <a:endParaRPr lang="sv-SE" sz="2400" dirty="0">
                  <a:solidFill>
                    <a:schemeClr val="bg1"/>
                  </a:solidFill>
                </a:endParaRPr>
              </a:p>
              <a:p>
                <a:pPr algn="l"/>
                <a:endParaRPr lang="sv-SE" sz="2400" dirty="0">
                  <a:solidFill>
                    <a:schemeClr val="bg1"/>
                  </a:solidFill>
                </a:endParaRPr>
              </a:p>
              <a:p>
                <a:pPr algn="l"/>
                <a:endParaRPr lang="sv-SE" sz="2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3BA87EA8-4652-153E-5FF5-CAB4D84A9B21}"/>
                </a:ext>
              </a:extLst>
            </p:cNvPr>
            <p:cNvSpPr txBox="1"/>
            <p:nvPr/>
          </p:nvSpPr>
          <p:spPr>
            <a:xfrm>
              <a:off x="4006380" y="504691"/>
              <a:ext cx="40062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sv-SE" sz="3600" b="1" dirty="0">
                  <a:solidFill>
                    <a:schemeClr val="bg1"/>
                  </a:solidFill>
                </a:rPr>
                <a:t>Behovsinsamling</a:t>
              </a:r>
              <a:endParaRPr lang="sv-SE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9717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2">
            <a:extLst>
              <a:ext uri="{FF2B5EF4-FFF2-40B4-BE49-F238E27FC236}">
                <a16:creationId xmlns:a16="http://schemas.microsoft.com/office/drawing/2014/main" id="{12B300B4-DF50-7595-922C-6E8BB692787C}"/>
              </a:ext>
            </a:extLst>
          </p:cNvPr>
          <p:cNvGrpSpPr/>
          <p:nvPr/>
        </p:nvGrpSpPr>
        <p:grpSpPr>
          <a:xfrm>
            <a:off x="40232" y="1642654"/>
            <a:ext cx="12069891" cy="2302206"/>
            <a:chOff x="40232" y="1642654"/>
            <a:chExt cx="12069891" cy="2302206"/>
          </a:xfrm>
        </p:grpSpPr>
        <p:sp>
          <p:nvSpPr>
            <p:cNvPr id="34" name="Rektangel: rundade hörn 33">
              <a:extLst>
                <a:ext uri="{FF2B5EF4-FFF2-40B4-BE49-F238E27FC236}">
                  <a16:creationId xmlns:a16="http://schemas.microsoft.com/office/drawing/2014/main" id="{2AC98DB3-103C-E1C7-AA70-C56D553903E6}"/>
                </a:ext>
              </a:extLst>
            </p:cNvPr>
            <p:cNvSpPr/>
            <p:nvPr/>
          </p:nvSpPr>
          <p:spPr>
            <a:xfrm>
              <a:off x="3714584" y="2327157"/>
              <a:ext cx="504056" cy="5040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050" dirty="0">
                  <a:latin typeface="arial (Brödtext)"/>
                </a:rPr>
                <a:t>Idé</a:t>
              </a:r>
              <a:endParaRPr lang="sv-SE" sz="1300" dirty="0">
                <a:latin typeface="arial (Brödtext)"/>
              </a:endParaRPr>
            </a:p>
          </p:txBody>
        </p:sp>
        <p:sp>
          <p:nvSpPr>
            <p:cNvPr id="35" name="Rektangel: rundade hörn 34">
              <a:extLst>
                <a:ext uri="{FF2B5EF4-FFF2-40B4-BE49-F238E27FC236}">
                  <a16:creationId xmlns:a16="http://schemas.microsoft.com/office/drawing/2014/main" id="{4212CD9C-F836-FC06-97E2-8AE4F0F4E6CF}"/>
                </a:ext>
              </a:extLst>
            </p:cNvPr>
            <p:cNvSpPr/>
            <p:nvPr/>
          </p:nvSpPr>
          <p:spPr>
            <a:xfrm>
              <a:off x="6713888" y="2336367"/>
              <a:ext cx="805488" cy="5040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050" dirty="0">
                  <a:latin typeface="arial (Brödtext)"/>
                </a:rPr>
                <a:t>Förstudie</a:t>
              </a:r>
              <a:endParaRPr lang="sv-SE" sz="1300" dirty="0">
                <a:latin typeface="arial (Brödtext)"/>
              </a:endParaRPr>
            </a:p>
          </p:txBody>
        </p:sp>
        <p:sp>
          <p:nvSpPr>
            <p:cNvPr id="36" name="Rektangel: rundade hörn 35">
              <a:extLst>
                <a:ext uri="{FF2B5EF4-FFF2-40B4-BE49-F238E27FC236}">
                  <a16:creationId xmlns:a16="http://schemas.microsoft.com/office/drawing/2014/main" id="{9402A25C-BFD6-CAEC-951A-8295D70C9D3D}"/>
                </a:ext>
              </a:extLst>
            </p:cNvPr>
            <p:cNvSpPr/>
            <p:nvPr/>
          </p:nvSpPr>
          <p:spPr>
            <a:xfrm>
              <a:off x="9858357" y="2324142"/>
              <a:ext cx="1132894" cy="5040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050" dirty="0">
                  <a:latin typeface="arial (Brödtext)"/>
                </a:rPr>
                <a:t>Genomförande</a:t>
              </a:r>
              <a:endParaRPr lang="sv-SE" sz="1300" dirty="0">
                <a:latin typeface="arial (Brödtext)"/>
              </a:endParaRPr>
            </a:p>
          </p:txBody>
        </p:sp>
        <p:sp>
          <p:nvSpPr>
            <p:cNvPr id="37" name="Rektangel: rundade hörn 36">
              <a:extLst>
                <a:ext uri="{FF2B5EF4-FFF2-40B4-BE49-F238E27FC236}">
                  <a16:creationId xmlns:a16="http://schemas.microsoft.com/office/drawing/2014/main" id="{C3434D87-CC9B-C909-2136-0612E190D507}"/>
                </a:ext>
              </a:extLst>
            </p:cNvPr>
            <p:cNvSpPr/>
            <p:nvPr/>
          </p:nvSpPr>
          <p:spPr>
            <a:xfrm>
              <a:off x="11195722" y="2309453"/>
              <a:ext cx="914401" cy="5040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050" dirty="0">
                  <a:latin typeface="arial (Brödtext)"/>
                </a:rPr>
                <a:t>Uppföljning</a:t>
              </a:r>
              <a:endParaRPr lang="sv-SE" sz="1300" dirty="0">
                <a:latin typeface="arial (Brödtext)"/>
              </a:endParaRPr>
            </a:p>
          </p:txBody>
        </p:sp>
        <p:sp>
          <p:nvSpPr>
            <p:cNvPr id="38" name="Rektangel: rundade hörn 3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269EC7D1-1443-0D32-126F-A135AE497A59}"/>
                </a:ext>
              </a:extLst>
            </p:cNvPr>
            <p:cNvSpPr/>
            <p:nvPr/>
          </p:nvSpPr>
          <p:spPr>
            <a:xfrm>
              <a:off x="1479031" y="2330017"/>
              <a:ext cx="861293" cy="5040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050" dirty="0">
                  <a:latin typeface="arial (Brödtext)"/>
                </a:rPr>
                <a:t>Behovs-insamling</a:t>
              </a:r>
            </a:p>
          </p:txBody>
        </p:sp>
        <p:grpSp>
          <p:nvGrpSpPr>
            <p:cNvPr id="39" name="Grupp 38">
              <a:extLst>
                <a:ext uri="{FF2B5EF4-FFF2-40B4-BE49-F238E27FC236}">
                  <a16:creationId xmlns:a16="http://schemas.microsoft.com/office/drawing/2014/main" id="{F2AEFE37-41C8-E171-BA70-2588FF604204}"/>
                </a:ext>
              </a:extLst>
            </p:cNvPr>
            <p:cNvGrpSpPr/>
            <p:nvPr/>
          </p:nvGrpSpPr>
          <p:grpSpPr>
            <a:xfrm>
              <a:off x="5767749" y="2335383"/>
              <a:ext cx="757574" cy="504056"/>
              <a:chOff x="4035269" y="1327460"/>
              <a:chExt cx="851263" cy="504056"/>
            </a:xfrm>
          </p:grpSpPr>
          <p:sp>
            <p:nvSpPr>
              <p:cNvPr id="40" name="Romb 39">
                <a:extLst>
                  <a:ext uri="{FF2B5EF4-FFF2-40B4-BE49-F238E27FC236}">
                    <a16:creationId xmlns:a16="http://schemas.microsoft.com/office/drawing/2014/main" id="{D6E5B28D-418F-5FAD-7663-75185F1B47A5}"/>
                  </a:ext>
                </a:extLst>
              </p:cNvPr>
              <p:cNvSpPr/>
              <p:nvPr/>
            </p:nvSpPr>
            <p:spPr>
              <a:xfrm>
                <a:off x="4035269" y="1327460"/>
                <a:ext cx="851263" cy="504056"/>
              </a:xfrm>
              <a:prstGeom prst="diamon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sv-SE" sz="1400" dirty="0">
                  <a:latin typeface="arial (Brödtext)"/>
                </a:endParaRPr>
              </a:p>
            </p:txBody>
          </p:sp>
          <p:sp>
            <p:nvSpPr>
              <p:cNvPr id="41" name="textruta 40">
                <a:extLst>
                  <a:ext uri="{FF2B5EF4-FFF2-40B4-BE49-F238E27FC236}">
                    <a16:creationId xmlns:a16="http://schemas.microsoft.com/office/drawing/2014/main" id="{6EFB81D4-887F-25B0-9577-3069F3D823FE}"/>
                  </a:ext>
                </a:extLst>
              </p:cNvPr>
              <p:cNvSpPr txBox="1"/>
              <p:nvPr/>
            </p:nvSpPr>
            <p:spPr>
              <a:xfrm>
                <a:off x="4215775" y="1454637"/>
                <a:ext cx="51841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sv-SE" sz="1050" dirty="0">
                    <a:solidFill>
                      <a:schemeClr val="bg1"/>
                    </a:solidFill>
                    <a:latin typeface="arial (Brödtext)"/>
                  </a:rPr>
                  <a:t>BP0</a:t>
                </a:r>
                <a:endParaRPr lang="sv-SE" sz="105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2" name="Grupp 41">
              <a:extLst>
                <a:ext uri="{FF2B5EF4-FFF2-40B4-BE49-F238E27FC236}">
                  <a16:creationId xmlns:a16="http://schemas.microsoft.com/office/drawing/2014/main" id="{CD576AA8-CD9B-2DF1-BB50-2888231FDF61}"/>
                </a:ext>
              </a:extLst>
            </p:cNvPr>
            <p:cNvGrpSpPr/>
            <p:nvPr/>
          </p:nvGrpSpPr>
          <p:grpSpPr>
            <a:xfrm>
              <a:off x="8921380" y="2325485"/>
              <a:ext cx="740467" cy="504056"/>
              <a:chOff x="7764564" y="2881196"/>
              <a:chExt cx="854268" cy="504056"/>
            </a:xfrm>
          </p:grpSpPr>
          <p:sp>
            <p:nvSpPr>
              <p:cNvPr id="43" name="Romb 42">
                <a:extLst>
                  <a:ext uri="{FF2B5EF4-FFF2-40B4-BE49-F238E27FC236}">
                    <a16:creationId xmlns:a16="http://schemas.microsoft.com/office/drawing/2014/main" id="{FF373C3E-9EF9-34B7-ADCA-4DB5200E0508}"/>
                  </a:ext>
                </a:extLst>
              </p:cNvPr>
              <p:cNvSpPr/>
              <p:nvPr/>
            </p:nvSpPr>
            <p:spPr>
              <a:xfrm>
                <a:off x="7764564" y="2881196"/>
                <a:ext cx="854268" cy="504056"/>
              </a:xfrm>
              <a:prstGeom prst="diamon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sv-SE" sz="1400" dirty="0">
                  <a:latin typeface="arial (Brödtext)"/>
                </a:endParaRPr>
              </a:p>
            </p:txBody>
          </p:sp>
          <p:sp>
            <p:nvSpPr>
              <p:cNvPr id="44" name="textruta 43">
                <a:extLst>
                  <a:ext uri="{FF2B5EF4-FFF2-40B4-BE49-F238E27FC236}">
                    <a16:creationId xmlns:a16="http://schemas.microsoft.com/office/drawing/2014/main" id="{4BAE84A8-F56F-0B4D-C01D-9819A2158419}"/>
                  </a:ext>
                </a:extLst>
              </p:cNvPr>
              <p:cNvSpPr txBox="1"/>
              <p:nvPr/>
            </p:nvSpPr>
            <p:spPr>
              <a:xfrm>
                <a:off x="7943555" y="3000776"/>
                <a:ext cx="51841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sv-SE" sz="1050" dirty="0">
                    <a:solidFill>
                      <a:schemeClr val="bg1"/>
                    </a:solidFill>
                    <a:latin typeface="arial (Brödtext)"/>
                  </a:rPr>
                  <a:t>BP1</a:t>
                </a:r>
                <a:endParaRPr lang="sv-SE" sz="13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6" name="Ellips 45">
              <a:extLst>
                <a:ext uri="{FF2B5EF4-FFF2-40B4-BE49-F238E27FC236}">
                  <a16:creationId xmlns:a16="http://schemas.microsoft.com/office/drawing/2014/main" id="{B7F5E999-A80B-9EE8-E921-E097720C5A9B}"/>
                </a:ext>
              </a:extLst>
            </p:cNvPr>
            <p:cNvSpPr/>
            <p:nvPr/>
          </p:nvSpPr>
          <p:spPr>
            <a:xfrm>
              <a:off x="537420" y="1647121"/>
              <a:ext cx="1132299" cy="50405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050" dirty="0"/>
                <a:t>Omvärlds-bevakning</a:t>
              </a:r>
              <a:endParaRPr lang="sv-SE" sz="4000" dirty="0"/>
            </a:p>
          </p:txBody>
        </p:sp>
        <p:sp>
          <p:nvSpPr>
            <p:cNvPr id="49" name="Rektangel: rundade hörn 48">
              <a:extLst>
                <a:ext uri="{FF2B5EF4-FFF2-40B4-BE49-F238E27FC236}">
                  <a16:creationId xmlns:a16="http://schemas.microsoft.com/office/drawing/2014/main" id="{5A9B9686-9B99-011A-FF44-FDC320874199}"/>
                </a:ext>
              </a:extLst>
            </p:cNvPr>
            <p:cNvSpPr/>
            <p:nvPr/>
          </p:nvSpPr>
          <p:spPr>
            <a:xfrm>
              <a:off x="4070180" y="1650606"/>
              <a:ext cx="973117" cy="50405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050" dirty="0">
                  <a:latin typeface="arial (Brödtext)"/>
                </a:rPr>
                <a:t>Behandling/ beredning</a:t>
              </a:r>
            </a:p>
          </p:txBody>
        </p:sp>
        <p:sp>
          <p:nvSpPr>
            <p:cNvPr id="50" name="Rektangel: rundade hörn 49">
              <a:extLst>
                <a:ext uri="{FF2B5EF4-FFF2-40B4-BE49-F238E27FC236}">
                  <a16:creationId xmlns:a16="http://schemas.microsoft.com/office/drawing/2014/main" id="{D00D725E-6978-4B2E-A59E-3FA19100B01E}"/>
                </a:ext>
              </a:extLst>
            </p:cNvPr>
            <p:cNvSpPr/>
            <p:nvPr/>
          </p:nvSpPr>
          <p:spPr>
            <a:xfrm>
              <a:off x="4586111" y="2325485"/>
              <a:ext cx="973117" cy="50405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050" dirty="0">
                  <a:latin typeface="arial (Brödtext)"/>
                </a:rPr>
                <a:t>Berednings-</a:t>
              </a:r>
            </a:p>
            <a:p>
              <a:pPr algn="ctr"/>
              <a:r>
                <a:rPr lang="sv-SE" sz="1050" dirty="0">
                  <a:latin typeface="arial (Brödtext)"/>
                </a:rPr>
                <a:t>råd</a:t>
              </a:r>
            </a:p>
          </p:txBody>
        </p:sp>
        <p:sp>
          <p:nvSpPr>
            <p:cNvPr id="51" name="Rektangel: rundade hörn 50">
              <a:extLst>
                <a:ext uri="{FF2B5EF4-FFF2-40B4-BE49-F238E27FC236}">
                  <a16:creationId xmlns:a16="http://schemas.microsoft.com/office/drawing/2014/main" id="{20717916-1577-205E-596C-1668268AB4C0}"/>
                </a:ext>
              </a:extLst>
            </p:cNvPr>
            <p:cNvSpPr/>
            <p:nvPr/>
          </p:nvSpPr>
          <p:spPr>
            <a:xfrm>
              <a:off x="5613634" y="3379741"/>
              <a:ext cx="1068230" cy="50405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050" dirty="0">
                  <a:latin typeface="arial (Brödtext)"/>
                </a:rPr>
                <a:t>Avslut/paus/</a:t>
              </a:r>
            </a:p>
            <a:p>
              <a:pPr algn="ctr"/>
              <a:r>
                <a:rPr lang="sv-SE" sz="1050" dirty="0">
                  <a:latin typeface="arial (Brödtext)"/>
                </a:rPr>
                <a:t>återremittera</a:t>
              </a:r>
              <a:endParaRPr lang="sv-SE" sz="1300" dirty="0">
                <a:latin typeface="arial (Brödtext)"/>
              </a:endParaRPr>
            </a:p>
          </p:txBody>
        </p:sp>
        <p:sp>
          <p:nvSpPr>
            <p:cNvPr id="53" name="Rektangel: rundade hörn 52">
              <a:extLst>
                <a:ext uri="{FF2B5EF4-FFF2-40B4-BE49-F238E27FC236}">
                  <a16:creationId xmlns:a16="http://schemas.microsoft.com/office/drawing/2014/main" id="{AB371D07-5350-6284-A693-2D49A01425DD}"/>
                </a:ext>
              </a:extLst>
            </p:cNvPr>
            <p:cNvSpPr/>
            <p:nvPr/>
          </p:nvSpPr>
          <p:spPr>
            <a:xfrm>
              <a:off x="7743714" y="2342718"/>
              <a:ext cx="973117" cy="50405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050" dirty="0">
                  <a:latin typeface="arial (Brödtext)"/>
                </a:rPr>
                <a:t>Berednings-</a:t>
              </a:r>
            </a:p>
            <a:p>
              <a:pPr algn="ctr"/>
              <a:r>
                <a:rPr lang="sv-SE" sz="1050" dirty="0">
                  <a:latin typeface="arial (Brödtext)"/>
                </a:rPr>
                <a:t>råd</a:t>
              </a:r>
            </a:p>
          </p:txBody>
        </p:sp>
        <p:sp>
          <p:nvSpPr>
            <p:cNvPr id="56" name="Rektangel: rundade hörn 55">
              <a:extLst>
                <a:ext uri="{FF2B5EF4-FFF2-40B4-BE49-F238E27FC236}">
                  <a16:creationId xmlns:a16="http://schemas.microsoft.com/office/drawing/2014/main" id="{4E3ED6FA-4D29-8ECA-F8B8-86F0191FB3D0}"/>
                </a:ext>
              </a:extLst>
            </p:cNvPr>
            <p:cNvSpPr/>
            <p:nvPr/>
          </p:nvSpPr>
          <p:spPr>
            <a:xfrm>
              <a:off x="8767089" y="3440803"/>
              <a:ext cx="1068230" cy="50405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050" dirty="0">
                  <a:latin typeface="arial (Brödtext)"/>
                </a:rPr>
                <a:t>Avslut/paus/</a:t>
              </a:r>
            </a:p>
            <a:p>
              <a:pPr algn="ctr"/>
              <a:r>
                <a:rPr lang="sv-SE" sz="1050" dirty="0">
                  <a:latin typeface="arial (Brödtext)"/>
                </a:rPr>
                <a:t>återremittera</a:t>
              </a:r>
              <a:endParaRPr lang="sv-SE" sz="1300" dirty="0">
                <a:latin typeface="arial (Brödtext)"/>
              </a:endParaRPr>
            </a:p>
          </p:txBody>
        </p:sp>
        <p:sp>
          <p:nvSpPr>
            <p:cNvPr id="57" name="Rektangel: rundade hörn 56">
              <a:extLst>
                <a:ext uri="{FF2B5EF4-FFF2-40B4-BE49-F238E27FC236}">
                  <a16:creationId xmlns:a16="http://schemas.microsoft.com/office/drawing/2014/main" id="{2B8B5485-D0CA-3FB4-CA7C-26E6FE36BE3E}"/>
                </a:ext>
              </a:extLst>
            </p:cNvPr>
            <p:cNvSpPr/>
            <p:nvPr/>
          </p:nvSpPr>
          <p:spPr>
            <a:xfrm>
              <a:off x="7221015" y="1642654"/>
              <a:ext cx="973117" cy="50405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050" dirty="0">
                  <a:latin typeface="arial (Brödtext)"/>
                </a:rPr>
                <a:t>Behandling/ beredning</a:t>
              </a:r>
            </a:p>
          </p:txBody>
        </p:sp>
        <p:sp>
          <p:nvSpPr>
            <p:cNvPr id="58" name="Ellips 57">
              <a:extLst>
                <a:ext uri="{FF2B5EF4-FFF2-40B4-BE49-F238E27FC236}">
                  <a16:creationId xmlns:a16="http://schemas.microsoft.com/office/drawing/2014/main" id="{8537FFBC-3215-0529-F0FE-D4A2CEF6A644}"/>
                </a:ext>
              </a:extLst>
            </p:cNvPr>
            <p:cNvSpPr/>
            <p:nvPr/>
          </p:nvSpPr>
          <p:spPr>
            <a:xfrm>
              <a:off x="537420" y="3008936"/>
              <a:ext cx="1132299" cy="50405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050" dirty="0"/>
                <a:t>Invärlds-bevakning</a:t>
              </a:r>
              <a:endParaRPr lang="sv-SE" sz="4000" dirty="0"/>
            </a:p>
          </p:txBody>
        </p:sp>
        <p:sp>
          <p:nvSpPr>
            <p:cNvPr id="59" name="Ellips 58">
              <a:extLst>
                <a:ext uri="{FF2B5EF4-FFF2-40B4-BE49-F238E27FC236}">
                  <a16:creationId xmlns:a16="http://schemas.microsoft.com/office/drawing/2014/main" id="{ADF5D8E7-11DD-0328-D25F-DD8C5DA3363B}"/>
                </a:ext>
              </a:extLst>
            </p:cNvPr>
            <p:cNvSpPr/>
            <p:nvPr/>
          </p:nvSpPr>
          <p:spPr>
            <a:xfrm>
              <a:off x="40232" y="2331397"/>
              <a:ext cx="1238236" cy="50405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050" dirty="0"/>
                <a:t>Invånar-förslag</a:t>
              </a:r>
              <a:endParaRPr lang="sv-SE" sz="3600" dirty="0"/>
            </a:p>
          </p:txBody>
        </p:sp>
        <p:cxnSp>
          <p:nvCxnSpPr>
            <p:cNvPr id="61" name="Rak pilkoppling 60">
              <a:extLst>
                <a:ext uri="{FF2B5EF4-FFF2-40B4-BE49-F238E27FC236}">
                  <a16:creationId xmlns:a16="http://schemas.microsoft.com/office/drawing/2014/main" id="{73C3B37A-C163-D7B5-3F9D-AE00C6ECCC4B}"/>
                </a:ext>
              </a:extLst>
            </p:cNvPr>
            <p:cNvCxnSpPr>
              <a:cxnSpLocks/>
              <a:stCxn id="46" idx="5"/>
            </p:cNvCxnSpPr>
            <p:nvPr/>
          </p:nvCxnSpPr>
          <p:spPr>
            <a:xfrm>
              <a:off x="1503898" y="2077361"/>
              <a:ext cx="165821" cy="24812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ak pilkoppling 64">
              <a:extLst>
                <a:ext uri="{FF2B5EF4-FFF2-40B4-BE49-F238E27FC236}">
                  <a16:creationId xmlns:a16="http://schemas.microsoft.com/office/drawing/2014/main" id="{19CBEE3F-AC00-166B-ACF3-C09AE558B0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72218" y="2580421"/>
              <a:ext cx="205112" cy="138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Rak pilkoppling 67">
              <a:extLst>
                <a:ext uri="{FF2B5EF4-FFF2-40B4-BE49-F238E27FC236}">
                  <a16:creationId xmlns:a16="http://schemas.microsoft.com/office/drawing/2014/main" id="{104190DC-B31E-D27A-F56F-A2C793AB1A77}"/>
                </a:ext>
              </a:extLst>
            </p:cNvPr>
            <p:cNvCxnSpPr>
              <a:cxnSpLocks/>
              <a:stCxn id="58" idx="7"/>
            </p:cNvCxnSpPr>
            <p:nvPr/>
          </p:nvCxnSpPr>
          <p:spPr>
            <a:xfrm flipV="1">
              <a:off x="1503898" y="2842071"/>
              <a:ext cx="165821" cy="24068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Koppling: vinklad 73">
              <a:extLst>
                <a:ext uri="{FF2B5EF4-FFF2-40B4-BE49-F238E27FC236}">
                  <a16:creationId xmlns:a16="http://schemas.microsoft.com/office/drawing/2014/main" id="{8720BD41-1FD5-37F5-0A8B-4D44F28B53AC}"/>
                </a:ext>
              </a:extLst>
            </p:cNvPr>
            <p:cNvCxnSpPr>
              <a:cxnSpLocks/>
              <a:stCxn id="34" idx="0"/>
              <a:endCxn id="49" idx="1"/>
            </p:cNvCxnSpPr>
            <p:nvPr/>
          </p:nvCxnSpPr>
          <p:spPr>
            <a:xfrm rot="5400000" flipH="1" flipV="1">
              <a:off x="3806135" y="2063112"/>
              <a:ext cx="424523" cy="103568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Koppling: vinklad 75">
              <a:extLst>
                <a:ext uri="{FF2B5EF4-FFF2-40B4-BE49-F238E27FC236}">
                  <a16:creationId xmlns:a16="http://schemas.microsoft.com/office/drawing/2014/main" id="{F2016BFE-BB49-B35B-BB8F-E80F9EB7262B}"/>
                </a:ext>
              </a:extLst>
            </p:cNvPr>
            <p:cNvCxnSpPr>
              <a:cxnSpLocks/>
              <a:stCxn id="49" idx="3"/>
              <a:endCxn id="50" idx="0"/>
            </p:cNvCxnSpPr>
            <p:nvPr/>
          </p:nvCxnSpPr>
          <p:spPr>
            <a:xfrm>
              <a:off x="5043297" y="1902634"/>
              <a:ext cx="29373" cy="422851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Rak pilkoppling 76">
              <a:extLst>
                <a:ext uri="{FF2B5EF4-FFF2-40B4-BE49-F238E27FC236}">
                  <a16:creationId xmlns:a16="http://schemas.microsoft.com/office/drawing/2014/main" id="{C052142B-73BB-90D6-DFAB-99EBDC6775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42035" y="2580421"/>
              <a:ext cx="205112" cy="138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Rak pilkoppling 79">
              <a:extLst>
                <a:ext uri="{FF2B5EF4-FFF2-40B4-BE49-F238E27FC236}">
                  <a16:creationId xmlns:a16="http://schemas.microsoft.com/office/drawing/2014/main" id="{429D55CB-F699-2321-0AD7-85E9C8E3D5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11745" y="2580421"/>
              <a:ext cx="205112" cy="138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ktangel: rundade hörn 82">
              <a:extLst>
                <a:ext uri="{FF2B5EF4-FFF2-40B4-BE49-F238E27FC236}">
                  <a16:creationId xmlns:a16="http://schemas.microsoft.com/office/drawing/2014/main" id="{15AE9FBF-FFC6-39F9-1B51-7BE7A3CBC9AD}"/>
                </a:ext>
              </a:extLst>
            </p:cNvPr>
            <p:cNvSpPr/>
            <p:nvPr/>
          </p:nvSpPr>
          <p:spPr>
            <a:xfrm>
              <a:off x="2544874" y="2325485"/>
              <a:ext cx="973117" cy="50405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050" dirty="0">
                  <a:latin typeface="arial (Brödtext)"/>
                </a:rPr>
                <a:t>Samman-ställning idé</a:t>
              </a:r>
            </a:p>
          </p:txBody>
        </p:sp>
        <p:cxnSp>
          <p:nvCxnSpPr>
            <p:cNvPr id="90" name="Rak pilkoppling 89">
              <a:extLst>
                <a:ext uri="{FF2B5EF4-FFF2-40B4-BE49-F238E27FC236}">
                  <a16:creationId xmlns:a16="http://schemas.microsoft.com/office/drawing/2014/main" id="{8FB90633-F366-CF5B-23B7-8BF66FDDC2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58745" y="2586457"/>
              <a:ext cx="205112" cy="138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Rak pilkoppling 91">
              <a:extLst>
                <a:ext uri="{FF2B5EF4-FFF2-40B4-BE49-F238E27FC236}">
                  <a16:creationId xmlns:a16="http://schemas.microsoft.com/office/drawing/2014/main" id="{E7059D7E-8294-7320-82AB-AAE036F605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4202" y="2738857"/>
              <a:ext cx="205112" cy="138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Rak pilkoppling 92">
              <a:extLst>
                <a:ext uri="{FF2B5EF4-FFF2-40B4-BE49-F238E27FC236}">
                  <a16:creationId xmlns:a16="http://schemas.microsoft.com/office/drawing/2014/main" id="{E747935B-A012-C29A-3781-AC3FB8C0D8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11119" y="2583585"/>
              <a:ext cx="205112" cy="138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Rak pilkoppling 94">
              <a:extLst>
                <a:ext uri="{FF2B5EF4-FFF2-40B4-BE49-F238E27FC236}">
                  <a16:creationId xmlns:a16="http://schemas.microsoft.com/office/drawing/2014/main" id="{8DDDFE70-914C-68DA-9E82-3277CB4C335E}"/>
                </a:ext>
              </a:extLst>
            </p:cNvPr>
            <p:cNvCxnSpPr>
              <a:cxnSpLocks/>
              <a:stCxn id="40" idx="2"/>
              <a:endCxn id="51" idx="0"/>
            </p:cNvCxnSpPr>
            <p:nvPr/>
          </p:nvCxnSpPr>
          <p:spPr>
            <a:xfrm>
              <a:off x="6146536" y="2839439"/>
              <a:ext cx="1213" cy="540302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Koppling: vinklad 96">
              <a:extLst>
                <a:ext uri="{FF2B5EF4-FFF2-40B4-BE49-F238E27FC236}">
                  <a16:creationId xmlns:a16="http://schemas.microsoft.com/office/drawing/2014/main" id="{0F9E8546-61DE-E99B-DA55-5645C2B256AC}"/>
                </a:ext>
              </a:extLst>
            </p:cNvPr>
            <p:cNvCxnSpPr>
              <a:cxnSpLocks/>
              <a:stCxn id="51" idx="1"/>
              <a:endCxn id="83" idx="2"/>
            </p:cNvCxnSpPr>
            <p:nvPr/>
          </p:nvCxnSpPr>
          <p:spPr>
            <a:xfrm rot="10800000">
              <a:off x="3031434" y="2829541"/>
              <a:ext cx="2582201" cy="802228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Rak pilkoppling 97">
              <a:extLst>
                <a:ext uri="{FF2B5EF4-FFF2-40B4-BE49-F238E27FC236}">
                  <a16:creationId xmlns:a16="http://schemas.microsoft.com/office/drawing/2014/main" id="{84D291D1-1DCC-9A00-212B-0EBA992632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18534" y="2577513"/>
              <a:ext cx="205112" cy="138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Koppling: vinklad 99">
              <a:extLst>
                <a:ext uri="{FF2B5EF4-FFF2-40B4-BE49-F238E27FC236}">
                  <a16:creationId xmlns:a16="http://schemas.microsoft.com/office/drawing/2014/main" id="{2E7B052E-C867-2E4E-D49C-1F54B4FC6E23}"/>
                </a:ext>
              </a:extLst>
            </p:cNvPr>
            <p:cNvCxnSpPr>
              <a:cxnSpLocks/>
              <a:stCxn id="35" idx="0"/>
              <a:endCxn id="57" idx="1"/>
            </p:cNvCxnSpPr>
            <p:nvPr/>
          </p:nvCxnSpPr>
          <p:spPr>
            <a:xfrm rot="5400000" flipH="1" flipV="1">
              <a:off x="6947981" y="2063334"/>
              <a:ext cx="441685" cy="104383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Koppling: vinklad 101">
              <a:extLst>
                <a:ext uri="{FF2B5EF4-FFF2-40B4-BE49-F238E27FC236}">
                  <a16:creationId xmlns:a16="http://schemas.microsoft.com/office/drawing/2014/main" id="{3E412FE7-786D-3EEE-43C4-448C47F091FA}"/>
                </a:ext>
              </a:extLst>
            </p:cNvPr>
            <p:cNvCxnSpPr>
              <a:cxnSpLocks/>
              <a:stCxn id="57" idx="3"/>
              <a:endCxn id="53" idx="0"/>
            </p:cNvCxnSpPr>
            <p:nvPr/>
          </p:nvCxnSpPr>
          <p:spPr>
            <a:xfrm>
              <a:off x="8194132" y="1894682"/>
              <a:ext cx="36141" cy="448036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Rak pilkoppling 103">
              <a:extLst>
                <a:ext uri="{FF2B5EF4-FFF2-40B4-BE49-F238E27FC236}">
                  <a16:creationId xmlns:a16="http://schemas.microsoft.com/office/drawing/2014/main" id="{40A7DDB8-485B-9D55-80CB-EDAEFEA630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46423" y="2573596"/>
              <a:ext cx="205112" cy="138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Rak pilkoppling 105">
              <a:extLst>
                <a:ext uri="{FF2B5EF4-FFF2-40B4-BE49-F238E27FC236}">
                  <a16:creationId xmlns:a16="http://schemas.microsoft.com/office/drawing/2014/main" id="{CD2C6CBC-608B-EEBE-20B5-DE4CEDAE71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87309" y="2572215"/>
              <a:ext cx="205112" cy="138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Koppling: vinklad 107">
              <a:extLst>
                <a:ext uri="{FF2B5EF4-FFF2-40B4-BE49-F238E27FC236}">
                  <a16:creationId xmlns:a16="http://schemas.microsoft.com/office/drawing/2014/main" id="{A1A15E10-45E2-6E3B-B18E-F7CAB89951B8}"/>
                </a:ext>
              </a:extLst>
            </p:cNvPr>
            <p:cNvCxnSpPr>
              <a:cxnSpLocks/>
              <a:stCxn id="40" idx="0"/>
              <a:endCxn id="36" idx="0"/>
            </p:cNvCxnSpPr>
            <p:nvPr/>
          </p:nvCxnSpPr>
          <p:spPr>
            <a:xfrm rot="5400000" flipH="1" flipV="1">
              <a:off x="8280050" y="190629"/>
              <a:ext cx="11241" cy="4278268"/>
            </a:xfrm>
            <a:prstGeom prst="bentConnector3">
              <a:avLst>
                <a:gd name="adj1" fmla="val 9090766"/>
              </a:avLst>
            </a:prstGeom>
            <a:ln w="28575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Rak pilkoppling 110">
              <a:extLst>
                <a:ext uri="{FF2B5EF4-FFF2-40B4-BE49-F238E27FC236}">
                  <a16:creationId xmlns:a16="http://schemas.microsoft.com/office/drawing/2014/main" id="{F3476761-05A0-0762-1A81-376F75914AFF}"/>
                </a:ext>
              </a:extLst>
            </p:cNvPr>
            <p:cNvCxnSpPr>
              <a:cxnSpLocks/>
              <a:stCxn id="43" idx="2"/>
              <a:endCxn id="56" idx="0"/>
            </p:cNvCxnSpPr>
            <p:nvPr/>
          </p:nvCxnSpPr>
          <p:spPr>
            <a:xfrm>
              <a:off x="9291614" y="2829541"/>
              <a:ext cx="9590" cy="61126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Koppling: vinklad 112">
              <a:extLst>
                <a:ext uri="{FF2B5EF4-FFF2-40B4-BE49-F238E27FC236}">
                  <a16:creationId xmlns:a16="http://schemas.microsoft.com/office/drawing/2014/main" id="{C9FC5CD7-75C0-9D65-0D1C-6D1EA0D95686}"/>
                </a:ext>
              </a:extLst>
            </p:cNvPr>
            <p:cNvCxnSpPr>
              <a:cxnSpLocks/>
              <a:stCxn id="56" idx="2"/>
              <a:endCxn id="51" idx="2"/>
            </p:cNvCxnSpPr>
            <p:nvPr/>
          </p:nvCxnSpPr>
          <p:spPr>
            <a:xfrm rot="5400000" flipH="1">
              <a:off x="7693946" y="2337601"/>
              <a:ext cx="61062" cy="3153455"/>
            </a:xfrm>
            <a:prstGeom prst="bentConnector3">
              <a:avLst>
                <a:gd name="adj1" fmla="val -689635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Ellips 1">
            <a:extLst>
              <a:ext uri="{FF2B5EF4-FFF2-40B4-BE49-F238E27FC236}">
                <a16:creationId xmlns:a16="http://schemas.microsoft.com/office/drawing/2014/main" id="{4BD90319-0AA6-5FAD-53EE-BB97005E14AD}"/>
              </a:ext>
            </a:extLst>
          </p:cNvPr>
          <p:cNvSpPr/>
          <p:nvPr/>
        </p:nvSpPr>
        <p:spPr>
          <a:xfrm>
            <a:off x="3273873" y="1880332"/>
            <a:ext cx="1401543" cy="1401543"/>
          </a:xfrm>
          <a:prstGeom prst="ellipse">
            <a:avLst/>
          </a:prstGeom>
          <a:noFill/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527248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3">
            <a:extLst>
              <a:ext uri="{FF2B5EF4-FFF2-40B4-BE49-F238E27FC236}">
                <a16:creationId xmlns:a16="http://schemas.microsoft.com/office/drawing/2014/main" id="{3E6660F2-A9B6-31C1-A469-72733B5335F2}"/>
              </a:ext>
            </a:extLst>
          </p:cNvPr>
          <p:cNvGrpSpPr/>
          <p:nvPr/>
        </p:nvGrpSpPr>
        <p:grpSpPr>
          <a:xfrm>
            <a:off x="1247198" y="260592"/>
            <a:ext cx="9506480" cy="5403640"/>
            <a:chOff x="1247190" y="260592"/>
            <a:chExt cx="9506480" cy="5403640"/>
          </a:xfrm>
        </p:grpSpPr>
        <p:grpSp>
          <p:nvGrpSpPr>
            <p:cNvPr id="5" name="Grupp 4">
              <a:extLst>
                <a:ext uri="{FF2B5EF4-FFF2-40B4-BE49-F238E27FC236}">
                  <a16:creationId xmlns:a16="http://schemas.microsoft.com/office/drawing/2014/main" id="{9FCC4B1B-8A54-CC1D-5613-9B4400B746E4}"/>
                </a:ext>
              </a:extLst>
            </p:cNvPr>
            <p:cNvGrpSpPr/>
            <p:nvPr/>
          </p:nvGrpSpPr>
          <p:grpSpPr>
            <a:xfrm>
              <a:off x="1247190" y="260592"/>
              <a:ext cx="9506480" cy="5403640"/>
              <a:chOff x="1247190" y="260592"/>
              <a:chExt cx="9506480" cy="5403640"/>
            </a:xfrm>
          </p:grpSpPr>
          <p:sp>
            <p:nvSpPr>
              <p:cNvPr id="7" name="Rektangel: rundade hörn 6">
                <a:extLst>
                  <a:ext uri="{FF2B5EF4-FFF2-40B4-BE49-F238E27FC236}">
                    <a16:creationId xmlns:a16="http://schemas.microsoft.com/office/drawing/2014/main" id="{AC5A41D4-38C3-47F7-3E93-456A94DBB329}"/>
                  </a:ext>
                </a:extLst>
              </p:cNvPr>
              <p:cNvSpPr/>
              <p:nvPr/>
            </p:nvSpPr>
            <p:spPr>
              <a:xfrm>
                <a:off x="1247190" y="260592"/>
                <a:ext cx="9506480" cy="54036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sv-SE" sz="1050" dirty="0">
                  <a:latin typeface="arial (Brödtext)"/>
                </a:endParaRPr>
              </a:p>
            </p:txBody>
          </p:sp>
          <p:sp>
            <p:nvSpPr>
              <p:cNvPr id="8" name="textruta 7">
                <a:extLst>
                  <a:ext uri="{FF2B5EF4-FFF2-40B4-BE49-F238E27FC236}">
                    <a16:creationId xmlns:a16="http://schemas.microsoft.com/office/drawing/2014/main" id="{B72BD897-6EE1-EA9A-584F-86BDC74604DE}"/>
                  </a:ext>
                </a:extLst>
              </p:cNvPr>
              <p:cNvSpPr txBox="1"/>
              <p:nvPr/>
            </p:nvSpPr>
            <p:spPr>
              <a:xfrm>
                <a:off x="1575022" y="1005141"/>
                <a:ext cx="9032009" cy="4585871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algn="l"/>
                <a:r>
                  <a:rPr lang="sv-SE" sz="2400" b="1" u="sng" dirty="0">
                    <a:solidFill>
                      <a:schemeClr val="bg1"/>
                    </a:solidFill>
                  </a:rPr>
                  <a:t>Syfte</a:t>
                </a:r>
              </a:p>
              <a:p>
                <a:r>
                  <a:rPr lang="sv-SE" sz="2000" dirty="0">
                    <a:solidFill>
                      <a:schemeClr val="bg1"/>
                    </a:solidFill>
                  </a:rPr>
                  <a:t>Idén bereds genom en enklare utredning rörande möjliga lösningar, risker och konsekvenser, beroenden samt nytta.</a:t>
                </a:r>
              </a:p>
              <a:p>
                <a:r>
                  <a:rPr lang="sv-SE" sz="2000" dirty="0">
                    <a:solidFill>
                      <a:schemeClr val="bg1"/>
                    </a:solidFill>
                  </a:rPr>
                  <a:t>Utredningen presenteras i form av ett beslutsunderlag där idén och dess potential beskrivs med förslag till styrgruppsbeslut.</a:t>
                </a:r>
              </a:p>
              <a:p>
                <a:endParaRPr lang="sv-SE" sz="1200" dirty="0">
                  <a:solidFill>
                    <a:schemeClr val="bg1"/>
                  </a:solidFill>
                </a:endParaRPr>
              </a:p>
              <a:p>
                <a:pPr algn="l"/>
                <a:r>
                  <a:rPr lang="sv-SE" sz="2400" b="1" u="sng" dirty="0">
                    <a:solidFill>
                      <a:schemeClr val="bg1"/>
                    </a:solidFill>
                  </a:rPr>
                  <a:t>Resurser</a:t>
                </a:r>
              </a:p>
              <a:p>
                <a:pPr algn="l"/>
                <a:r>
                  <a:rPr lang="sv-SE" sz="2000" dirty="0">
                    <a:solidFill>
                      <a:schemeClr val="bg1"/>
                    </a:solidFill>
                  </a:rPr>
                  <a:t>Idélämnare</a:t>
                </a:r>
              </a:p>
              <a:p>
                <a:pPr algn="l"/>
                <a:r>
                  <a:rPr lang="sv-SE" sz="2000" dirty="0">
                    <a:solidFill>
                      <a:schemeClr val="bg1"/>
                    </a:solidFill>
                  </a:rPr>
                  <a:t>Utvecklingsledare IT</a:t>
                </a:r>
                <a:endParaRPr lang="sv-SE" sz="2400" dirty="0">
                  <a:solidFill>
                    <a:schemeClr val="bg1"/>
                  </a:solidFill>
                </a:endParaRPr>
              </a:p>
              <a:p>
                <a:pPr algn="l"/>
                <a:r>
                  <a:rPr lang="sv-SE" sz="2000" dirty="0">
                    <a:solidFill>
                      <a:schemeClr val="bg1"/>
                    </a:solidFill>
                  </a:rPr>
                  <a:t>Central IT</a:t>
                </a:r>
              </a:p>
              <a:p>
                <a:pPr algn="l"/>
                <a:r>
                  <a:rPr lang="sv-SE" sz="2000" dirty="0">
                    <a:solidFill>
                      <a:schemeClr val="bg1"/>
                    </a:solidFill>
                  </a:rPr>
                  <a:t>Andra stödfunktioner</a:t>
                </a:r>
              </a:p>
              <a:p>
                <a:pPr algn="l"/>
                <a:endParaRPr lang="sv-SE" sz="2400" dirty="0">
                  <a:solidFill>
                    <a:schemeClr val="bg1"/>
                  </a:solidFill>
                </a:endParaRPr>
              </a:p>
              <a:p>
                <a:pPr algn="l"/>
                <a:endParaRPr lang="sv-SE" sz="2400" dirty="0">
                  <a:solidFill>
                    <a:schemeClr val="bg1"/>
                  </a:solidFill>
                </a:endParaRPr>
              </a:p>
              <a:p>
                <a:pPr algn="l"/>
                <a:endParaRPr lang="sv-SE" sz="2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205A87B8-30DE-AECE-8821-1187EE30466A}"/>
                </a:ext>
              </a:extLst>
            </p:cNvPr>
            <p:cNvSpPr txBox="1"/>
            <p:nvPr/>
          </p:nvSpPr>
          <p:spPr>
            <a:xfrm>
              <a:off x="5622977" y="483341"/>
              <a:ext cx="8515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sv-SE" sz="3600" b="1" dirty="0">
                  <a:solidFill>
                    <a:schemeClr val="bg1"/>
                  </a:solidFill>
                </a:rPr>
                <a:t>Idé</a:t>
              </a:r>
              <a:endParaRPr lang="sv-SE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4177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2">
            <a:extLst>
              <a:ext uri="{FF2B5EF4-FFF2-40B4-BE49-F238E27FC236}">
                <a16:creationId xmlns:a16="http://schemas.microsoft.com/office/drawing/2014/main" id="{12B300B4-DF50-7595-922C-6E8BB692787C}"/>
              </a:ext>
            </a:extLst>
          </p:cNvPr>
          <p:cNvGrpSpPr/>
          <p:nvPr/>
        </p:nvGrpSpPr>
        <p:grpSpPr>
          <a:xfrm>
            <a:off x="40232" y="1642654"/>
            <a:ext cx="12069891" cy="2302206"/>
            <a:chOff x="40232" y="1642654"/>
            <a:chExt cx="12069891" cy="2302206"/>
          </a:xfrm>
        </p:grpSpPr>
        <p:sp>
          <p:nvSpPr>
            <p:cNvPr id="34" name="Rektangel: rundade hörn 33">
              <a:extLst>
                <a:ext uri="{FF2B5EF4-FFF2-40B4-BE49-F238E27FC236}">
                  <a16:creationId xmlns:a16="http://schemas.microsoft.com/office/drawing/2014/main" id="{2AC98DB3-103C-E1C7-AA70-C56D553903E6}"/>
                </a:ext>
              </a:extLst>
            </p:cNvPr>
            <p:cNvSpPr/>
            <p:nvPr/>
          </p:nvSpPr>
          <p:spPr>
            <a:xfrm>
              <a:off x="3714584" y="2327157"/>
              <a:ext cx="504056" cy="5040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050" dirty="0">
                  <a:latin typeface="arial (Brödtext)"/>
                </a:rPr>
                <a:t>Idé</a:t>
              </a:r>
              <a:endParaRPr lang="sv-SE" sz="1300" dirty="0">
                <a:latin typeface="arial (Brödtext)"/>
              </a:endParaRPr>
            </a:p>
          </p:txBody>
        </p:sp>
        <p:sp>
          <p:nvSpPr>
            <p:cNvPr id="35" name="Rektangel: rundade hörn 34">
              <a:extLst>
                <a:ext uri="{FF2B5EF4-FFF2-40B4-BE49-F238E27FC236}">
                  <a16:creationId xmlns:a16="http://schemas.microsoft.com/office/drawing/2014/main" id="{4212CD9C-F836-FC06-97E2-8AE4F0F4E6CF}"/>
                </a:ext>
              </a:extLst>
            </p:cNvPr>
            <p:cNvSpPr/>
            <p:nvPr/>
          </p:nvSpPr>
          <p:spPr>
            <a:xfrm>
              <a:off x="6713888" y="2336367"/>
              <a:ext cx="805488" cy="5040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050" dirty="0">
                  <a:latin typeface="arial (Brödtext)"/>
                </a:rPr>
                <a:t>Förstudie</a:t>
              </a:r>
              <a:endParaRPr lang="sv-SE" sz="1300" dirty="0">
                <a:latin typeface="arial (Brödtext)"/>
              </a:endParaRPr>
            </a:p>
          </p:txBody>
        </p:sp>
        <p:sp>
          <p:nvSpPr>
            <p:cNvPr id="36" name="Rektangel: rundade hörn 35">
              <a:extLst>
                <a:ext uri="{FF2B5EF4-FFF2-40B4-BE49-F238E27FC236}">
                  <a16:creationId xmlns:a16="http://schemas.microsoft.com/office/drawing/2014/main" id="{9402A25C-BFD6-CAEC-951A-8295D70C9D3D}"/>
                </a:ext>
              </a:extLst>
            </p:cNvPr>
            <p:cNvSpPr/>
            <p:nvPr/>
          </p:nvSpPr>
          <p:spPr>
            <a:xfrm>
              <a:off x="9858357" y="2324142"/>
              <a:ext cx="1132894" cy="5040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050" dirty="0">
                  <a:latin typeface="arial (Brödtext)"/>
                </a:rPr>
                <a:t>Genomförande</a:t>
              </a:r>
              <a:endParaRPr lang="sv-SE" sz="1300" dirty="0">
                <a:latin typeface="arial (Brödtext)"/>
              </a:endParaRPr>
            </a:p>
          </p:txBody>
        </p:sp>
        <p:sp>
          <p:nvSpPr>
            <p:cNvPr id="37" name="Rektangel: rundade hörn 36">
              <a:extLst>
                <a:ext uri="{FF2B5EF4-FFF2-40B4-BE49-F238E27FC236}">
                  <a16:creationId xmlns:a16="http://schemas.microsoft.com/office/drawing/2014/main" id="{C3434D87-CC9B-C909-2136-0612E190D507}"/>
                </a:ext>
              </a:extLst>
            </p:cNvPr>
            <p:cNvSpPr/>
            <p:nvPr/>
          </p:nvSpPr>
          <p:spPr>
            <a:xfrm>
              <a:off x="11195722" y="2309453"/>
              <a:ext cx="914401" cy="5040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050" dirty="0">
                  <a:latin typeface="arial (Brödtext)"/>
                </a:rPr>
                <a:t>Uppföljning</a:t>
              </a:r>
              <a:endParaRPr lang="sv-SE" sz="1300" dirty="0">
                <a:latin typeface="arial (Brödtext)"/>
              </a:endParaRPr>
            </a:p>
          </p:txBody>
        </p:sp>
        <p:sp>
          <p:nvSpPr>
            <p:cNvPr id="38" name="Rektangel: rundade hörn 3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269EC7D1-1443-0D32-126F-A135AE497A59}"/>
                </a:ext>
              </a:extLst>
            </p:cNvPr>
            <p:cNvSpPr/>
            <p:nvPr/>
          </p:nvSpPr>
          <p:spPr>
            <a:xfrm>
              <a:off x="1479031" y="2330017"/>
              <a:ext cx="861293" cy="5040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050" dirty="0">
                  <a:latin typeface="arial (Brödtext)"/>
                </a:rPr>
                <a:t>Behovs-insamling</a:t>
              </a:r>
            </a:p>
          </p:txBody>
        </p:sp>
        <p:grpSp>
          <p:nvGrpSpPr>
            <p:cNvPr id="39" name="Grupp 38">
              <a:extLst>
                <a:ext uri="{FF2B5EF4-FFF2-40B4-BE49-F238E27FC236}">
                  <a16:creationId xmlns:a16="http://schemas.microsoft.com/office/drawing/2014/main" id="{F2AEFE37-41C8-E171-BA70-2588FF604204}"/>
                </a:ext>
              </a:extLst>
            </p:cNvPr>
            <p:cNvGrpSpPr/>
            <p:nvPr/>
          </p:nvGrpSpPr>
          <p:grpSpPr>
            <a:xfrm>
              <a:off x="5767749" y="2335383"/>
              <a:ext cx="757574" cy="504056"/>
              <a:chOff x="4035269" y="1327460"/>
              <a:chExt cx="851263" cy="504056"/>
            </a:xfrm>
          </p:grpSpPr>
          <p:sp>
            <p:nvSpPr>
              <p:cNvPr id="40" name="Romb 39">
                <a:extLst>
                  <a:ext uri="{FF2B5EF4-FFF2-40B4-BE49-F238E27FC236}">
                    <a16:creationId xmlns:a16="http://schemas.microsoft.com/office/drawing/2014/main" id="{D6E5B28D-418F-5FAD-7663-75185F1B47A5}"/>
                  </a:ext>
                </a:extLst>
              </p:cNvPr>
              <p:cNvSpPr/>
              <p:nvPr/>
            </p:nvSpPr>
            <p:spPr>
              <a:xfrm>
                <a:off x="4035269" y="1327460"/>
                <a:ext cx="851263" cy="504056"/>
              </a:xfrm>
              <a:prstGeom prst="diamon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sv-SE" sz="1400" dirty="0">
                  <a:latin typeface="arial (Brödtext)"/>
                </a:endParaRPr>
              </a:p>
            </p:txBody>
          </p:sp>
          <p:sp>
            <p:nvSpPr>
              <p:cNvPr id="41" name="textruta 40">
                <a:extLst>
                  <a:ext uri="{FF2B5EF4-FFF2-40B4-BE49-F238E27FC236}">
                    <a16:creationId xmlns:a16="http://schemas.microsoft.com/office/drawing/2014/main" id="{6EFB81D4-887F-25B0-9577-3069F3D823FE}"/>
                  </a:ext>
                </a:extLst>
              </p:cNvPr>
              <p:cNvSpPr txBox="1"/>
              <p:nvPr/>
            </p:nvSpPr>
            <p:spPr>
              <a:xfrm>
                <a:off x="4215775" y="1454637"/>
                <a:ext cx="51841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sv-SE" sz="1050" dirty="0">
                    <a:solidFill>
                      <a:schemeClr val="bg1"/>
                    </a:solidFill>
                    <a:latin typeface="arial (Brödtext)"/>
                  </a:rPr>
                  <a:t>BP0</a:t>
                </a:r>
                <a:endParaRPr lang="sv-SE" sz="105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2" name="Grupp 41">
              <a:extLst>
                <a:ext uri="{FF2B5EF4-FFF2-40B4-BE49-F238E27FC236}">
                  <a16:creationId xmlns:a16="http://schemas.microsoft.com/office/drawing/2014/main" id="{CD576AA8-CD9B-2DF1-BB50-2888231FDF61}"/>
                </a:ext>
              </a:extLst>
            </p:cNvPr>
            <p:cNvGrpSpPr/>
            <p:nvPr/>
          </p:nvGrpSpPr>
          <p:grpSpPr>
            <a:xfrm>
              <a:off x="8921380" y="2325485"/>
              <a:ext cx="740467" cy="504056"/>
              <a:chOff x="7764564" y="2881196"/>
              <a:chExt cx="854268" cy="504056"/>
            </a:xfrm>
          </p:grpSpPr>
          <p:sp>
            <p:nvSpPr>
              <p:cNvPr id="43" name="Romb 42">
                <a:extLst>
                  <a:ext uri="{FF2B5EF4-FFF2-40B4-BE49-F238E27FC236}">
                    <a16:creationId xmlns:a16="http://schemas.microsoft.com/office/drawing/2014/main" id="{FF373C3E-9EF9-34B7-ADCA-4DB5200E0508}"/>
                  </a:ext>
                </a:extLst>
              </p:cNvPr>
              <p:cNvSpPr/>
              <p:nvPr/>
            </p:nvSpPr>
            <p:spPr>
              <a:xfrm>
                <a:off x="7764564" y="2881196"/>
                <a:ext cx="854268" cy="504056"/>
              </a:xfrm>
              <a:prstGeom prst="diamon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sv-SE" sz="1400" dirty="0">
                  <a:latin typeface="arial (Brödtext)"/>
                </a:endParaRPr>
              </a:p>
            </p:txBody>
          </p:sp>
          <p:sp>
            <p:nvSpPr>
              <p:cNvPr id="44" name="textruta 43">
                <a:extLst>
                  <a:ext uri="{FF2B5EF4-FFF2-40B4-BE49-F238E27FC236}">
                    <a16:creationId xmlns:a16="http://schemas.microsoft.com/office/drawing/2014/main" id="{4BAE84A8-F56F-0B4D-C01D-9819A2158419}"/>
                  </a:ext>
                </a:extLst>
              </p:cNvPr>
              <p:cNvSpPr txBox="1"/>
              <p:nvPr/>
            </p:nvSpPr>
            <p:spPr>
              <a:xfrm>
                <a:off x="7943555" y="3000776"/>
                <a:ext cx="51841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sv-SE" sz="1050" dirty="0">
                    <a:solidFill>
                      <a:schemeClr val="bg1"/>
                    </a:solidFill>
                    <a:latin typeface="arial (Brödtext)"/>
                  </a:rPr>
                  <a:t>BP1</a:t>
                </a:r>
                <a:endParaRPr lang="sv-SE" sz="13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6" name="Ellips 45">
              <a:extLst>
                <a:ext uri="{FF2B5EF4-FFF2-40B4-BE49-F238E27FC236}">
                  <a16:creationId xmlns:a16="http://schemas.microsoft.com/office/drawing/2014/main" id="{B7F5E999-A80B-9EE8-E921-E097720C5A9B}"/>
                </a:ext>
              </a:extLst>
            </p:cNvPr>
            <p:cNvSpPr/>
            <p:nvPr/>
          </p:nvSpPr>
          <p:spPr>
            <a:xfrm>
              <a:off x="537420" y="1647121"/>
              <a:ext cx="1132299" cy="50405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050" dirty="0"/>
                <a:t>Omvärlds-bevakning</a:t>
              </a:r>
              <a:endParaRPr lang="sv-SE" sz="4000" dirty="0"/>
            </a:p>
          </p:txBody>
        </p:sp>
        <p:sp>
          <p:nvSpPr>
            <p:cNvPr id="49" name="Rektangel: rundade hörn 48">
              <a:extLst>
                <a:ext uri="{FF2B5EF4-FFF2-40B4-BE49-F238E27FC236}">
                  <a16:creationId xmlns:a16="http://schemas.microsoft.com/office/drawing/2014/main" id="{5A9B9686-9B99-011A-FF44-FDC320874199}"/>
                </a:ext>
              </a:extLst>
            </p:cNvPr>
            <p:cNvSpPr/>
            <p:nvPr/>
          </p:nvSpPr>
          <p:spPr>
            <a:xfrm>
              <a:off x="4070180" y="1650606"/>
              <a:ext cx="973117" cy="50405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050" dirty="0">
                  <a:latin typeface="arial (Brödtext)"/>
                </a:rPr>
                <a:t>Behandling/ beredning</a:t>
              </a:r>
            </a:p>
          </p:txBody>
        </p:sp>
        <p:sp>
          <p:nvSpPr>
            <p:cNvPr id="50" name="Rektangel: rundade hörn 49">
              <a:extLst>
                <a:ext uri="{FF2B5EF4-FFF2-40B4-BE49-F238E27FC236}">
                  <a16:creationId xmlns:a16="http://schemas.microsoft.com/office/drawing/2014/main" id="{D00D725E-6978-4B2E-A59E-3FA19100B01E}"/>
                </a:ext>
              </a:extLst>
            </p:cNvPr>
            <p:cNvSpPr/>
            <p:nvPr/>
          </p:nvSpPr>
          <p:spPr>
            <a:xfrm>
              <a:off x="4586111" y="2325485"/>
              <a:ext cx="973117" cy="50405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050" dirty="0">
                  <a:latin typeface="arial (Brödtext)"/>
                </a:rPr>
                <a:t>Berednings-</a:t>
              </a:r>
            </a:p>
            <a:p>
              <a:pPr algn="ctr"/>
              <a:r>
                <a:rPr lang="sv-SE" sz="1050" dirty="0">
                  <a:latin typeface="arial (Brödtext)"/>
                </a:rPr>
                <a:t>råd</a:t>
              </a:r>
            </a:p>
          </p:txBody>
        </p:sp>
        <p:sp>
          <p:nvSpPr>
            <p:cNvPr id="51" name="Rektangel: rundade hörn 50">
              <a:extLst>
                <a:ext uri="{FF2B5EF4-FFF2-40B4-BE49-F238E27FC236}">
                  <a16:creationId xmlns:a16="http://schemas.microsoft.com/office/drawing/2014/main" id="{20717916-1577-205E-596C-1668268AB4C0}"/>
                </a:ext>
              </a:extLst>
            </p:cNvPr>
            <p:cNvSpPr/>
            <p:nvPr/>
          </p:nvSpPr>
          <p:spPr>
            <a:xfrm>
              <a:off x="5613634" y="3379741"/>
              <a:ext cx="1068230" cy="50405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050" dirty="0">
                  <a:latin typeface="arial (Brödtext)"/>
                </a:rPr>
                <a:t>Avslut/paus/</a:t>
              </a:r>
            </a:p>
            <a:p>
              <a:pPr algn="ctr"/>
              <a:r>
                <a:rPr lang="sv-SE" sz="1050" dirty="0">
                  <a:latin typeface="arial (Brödtext)"/>
                </a:rPr>
                <a:t>återremittera</a:t>
              </a:r>
              <a:endParaRPr lang="sv-SE" sz="1300" dirty="0">
                <a:latin typeface="arial (Brödtext)"/>
              </a:endParaRPr>
            </a:p>
          </p:txBody>
        </p:sp>
        <p:sp>
          <p:nvSpPr>
            <p:cNvPr id="53" name="Rektangel: rundade hörn 52">
              <a:extLst>
                <a:ext uri="{FF2B5EF4-FFF2-40B4-BE49-F238E27FC236}">
                  <a16:creationId xmlns:a16="http://schemas.microsoft.com/office/drawing/2014/main" id="{AB371D07-5350-6284-A693-2D49A01425DD}"/>
                </a:ext>
              </a:extLst>
            </p:cNvPr>
            <p:cNvSpPr/>
            <p:nvPr/>
          </p:nvSpPr>
          <p:spPr>
            <a:xfrm>
              <a:off x="7743714" y="2342718"/>
              <a:ext cx="973117" cy="50405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050" dirty="0">
                  <a:latin typeface="arial (Brödtext)"/>
                </a:rPr>
                <a:t>Berednings-</a:t>
              </a:r>
            </a:p>
            <a:p>
              <a:pPr algn="ctr"/>
              <a:r>
                <a:rPr lang="sv-SE" sz="1050" dirty="0">
                  <a:latin typeface="arial (Brödtext)"/>
                </a:rPr>
                <a:t>råd</a:t>
              </a:r>
            </a:p>
          </p:txBody>
        </p:sp>
        <p:sp>
          <p:nvSpPr>
            <p:cNvPr id="56" name="Rektangel: rundade hörn 55">
              <a:extLst>
                <a:ext uri="{FF2B5EF4-FFF2-40B4-BE49-F238E27FC236}">
                  <a16:creationId xmlns:a16="http://schemas.microsoft.com/office/drawing/2014/main" id="{4E3ED6FA-4D29-8ECA-F8B8-86F0191FB3D0}"/>
                </a:ext>
              </a:extLst>
            </p:cNvPr>
            <p:cNvSpPr/>
            <p:nvPr/>
          </p:nvSpPr>
          <p:spPr>
            <a:xfrm>
              <a:off x="8767089" y="3440803"/>
              <a:ext cx="1068230" cy="50405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050" dirty="0">
                  <a:latin typeface="arial (Brödtext)"/>
                </a:rPr>
                <a:t>Avslut/paus/</a:t>
              </a:r>
            </a:p>
            <a:p>
              <a:pPr algn="ctr"/>
              <a:r>
                <a:rPr lang="sv-SE" sz="1050" dirty="0">
                  <a:latin typeface="arial (Brödtext)"/>
                </a:rPr>
                <a:t>återremittera</a:t>
              </a:r>
              <a:endParaRPr lang="sv-SE" sz="1300" dirty="0">
                <a:latin typeface="arial (Brödtext)"/>
              </a:endParaRPr>
            </a:p>
          </p:txBody>
        </p:sp>
        <p:sp>
          <p:nvSpPr>
            <p:cNvPr id="57" name="Rektangel: rundade hörn 56">
              <a:extLst>
                <a:ext uri="{FF2B5EF4-FFF2-40B4-BE49-F238E27FC236}">
                  <a16:creationId xmlns:a16="http://schemas.microsoft.com/office/drawing/2014/main" id="{2B8B5485-D0CA-3FB4-CA7C-26E6FE36BE3E}"/>
                </a:ext>
              </a:extLst>
            </p:cNvPr>
            <p:cNvSpPr/>
            <p:nvPr/>
          </p:nvSpPr>
          <p:spPr>
            <a:xfrm>
              <a:off x="7221015" y="1642654"/>
              <a:ext cx="973117" cy="50405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050" dirty="0">
                  <a:latin typeface="arial (Brödtext)"/>
                </a:rPr>
                <a:t>Behandling/ beredning</a:t>
              </a:r>
            </a:p>
          </p:txBody>
        </p:sp>
        <p:sp>
          <p:nvSpPr>
            <p:cNvPr id="58" name="Ellips 57">
              <a:extLst>
                <a:ext uri="{FF2B5EF4-FFF2-40B4-BE49-F238E27FC236}">
                  <a16:creationId xmlns:a16="http://schemas.microsoft.com/office/drawing/2014/main" id="{8537FFBC-3215-0529-F0FE-D4A2CEF6A644}"/>
                </a:ext>
              </a:extLst>
            </p:cNvPr>
            <p:cNvSpPr/>
            <p:nvPr/>
          </p:nvSpPr>
          <p:spPr>
            <a:xfrm>
              <a:off x="537420" y="3008936"/>
              <a:ext cx="1132299" cy="50405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050" dirty="0"/>
                <a:t>Invärlds-bevakning</a:t>
              </a:r>
              <a:endParaRPr lang="sv-SE" sz="4000" dirty="0"/>
            </a:p>
          </p:txBody>
        </p:sp>
        <p:sp>
          <p:nvSpPr>
            <p:cNvPr id="59" name="Ellips 58">
              <a:extLst>
                <a:ext uri="{FF2B5EF4-FFF2-40B4-BE49-F238E27FC236}">
                  <a16:creationId xmlns:a16="http://schemas.microsoft.com/office/drawing/2014/main" id="{ADF5D8E7-11DD-0328-D25F-DD8C5DA3363B}"/>
                </a:ext>
              </a:extLst>
            </p:cNvPr>
            <p:cNvSpPr/>
            <p:nvPr/>
          </p:nvSpPr>
          <p:spPr>
            <a:xfrm>
              <a:off x="40232" y="2331397"/>
              <a:ext cx="1238236" cy="50405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050" dirty="0"/>
                <a:t>Invånar-förslag</a:t>
              </a:r>
              <a:endParaRPr lang="sv-SE" sz="3600" dirty="0"/>
            </a:p>
          </p:txBody>
        </p:sp>
        <p:cxnSp>
          <p:nvCxnSpPr>
            <p:cNvPr id="61" name="Rak pilkoppling 60">
              <a:extLst>
                <a:ext uri="{FF2B5EF4-FFF2-40B4-BE49-F238E27FC236}">
                  <a16:creationId xmlns:a16="http://schemas.microsoft.com/office/drawing/2014/main" id="{73C3B37A-C163-D7B5-3F9D-AE00C6ECCC4B}"/>
                </a:ext>
              </a:extLst>
            </p:cNvPr>
            <p:cNvCxnSpPr>
              <a:cxnSpLocks/>
              <a:stCxn id="46" idx="5"/>
            </p:cNvCxnSpPr>
            <p:nvPr/>
          </p:nvCxnSpPr>
          <p:spPr>
            <a:xfrm>
              <a:off x="1503898" y="2077361"/>
              <a:ext cx="165821" cy="24812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ak pilkoppling 64">
              <a:extLst>
                <a:ext uri="{FF2B5EF4-FFF2-40B4-BE49-F238E27FC236}">
                  <a16:creationId xmlns:a16="http://schemas.microsoft.com/office/drawing/2014/main" id="{19CBEE3F-AC00-166B-ACF3-C09AE558B0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72218" y="2580421"/>
              <a:ext cx="205112" cy="138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Rak pilkoppling 67">
              <a:extLst>
                <a:ext uri="{FF2B5EF4-FFF2-40B4-BE49-F238E27FC236}">
                  <a16:creationId xmlns:a16="http://schemas.microsoft.com/office/drawing/2014/main" id="{104190DC-B31E-D27A-F56F-A2C793AB1A77}"/>
                </a:ext>
              </a:extLst>
            </p:cNvPr>
            <p:cNvCxnSpPr>
              <a:cxnSpLocks/>
              <a:stCxn id="58" idx="7"/>
            </p:cNvCxnSpPr>
            <p:nvPr/>
          </p:nvCxnSpPr>
          <p:spPr>
            <a:xfrm flipV="1">
              <a:off x="1503898" y="2842071"/>
              <a:ext cx="165821" cy="24068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Koppling: vinklad 73">
              <a:extLst>
                <a:ext uri="{FF2B5EF4-FFF2-40B4-BE49-F238E27FC236}">
                  <a16:creationId xmlns:a16="http://schemas.microsoft.com/office/drawing/2014/main" id="{8720BD41-1FD5-37F5-0A8B-4D44F28B53AC}"/>
                </a:ext>
              </a:extLst>
            </p:cNvPr>
            <p:cNvCxnSpPr>
              <a:cxnSpLocks/>
              <a:stCxn id="34" idx="0"/>
              <a:endCxn id="49" idx="1"/>
            </p:cNvCxnSpPr>
            <p:nvPr/>
          </p:nvCxnSpPr>
          <p:spPr>
            <a:xfrm rot="5400000" flipH="1" flipV="1">
              <a:off x="3806135" y="2063112"/>
              <a:ext cx="424523" cy="103568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Koppling: vinklad 75">
              <a:extLst>
                <a:ext uri="{FF2B5EF4-FFF2-40B4-BE49-F238E27FC236}">
                  <a16:creationId xmlns:a16="http://schemas.microsoft.com/office/drawing/2014/main" id="{F2016BFE-BB49-B35B-BB8F-E80F9EB7262B}"/>
                </a:ext>
              </a:extLst>
            </p:cNvPr>
            <p:cNvCxnSpPr>
              <a:cxnSpLocks/>
              <a:stCxn id="49" idx="3"/>
              <a:endCxn id="50" idx="0"/>
            </p:cNvCxnSpPr>
            <p:nvPr/>
          </p:nvCxnSpPr>
          <p:spPr>
            <a:xfrm>
              <a:off x="5043297" y="1902634"/>
              <a:ext cx="29373" cy="422851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Rak pilkoppling 76">
              <a:extLst>
                <a:ext uri="{FF2B5EF4-FFF2-40B4-BE49-F238E27FC236}">
                  <a16:creationId xmlns:a16="http://schemas.microsoft.com/office/drawing/2014/main" id="{C052142B-73BB-90D6-DFAB-99EBDC6775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42035" y="2580421"/>
              <a:ext cx="205112" cy="138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Rak pilkoppling 79">
              <a:extLst>
                <a:ext uri="{FF2B5EF4-FFF2-40B4-BE49-F238E27FC236}">
                  <a16:creationId xmlns:a16="http://schemas.microsoft.com/office/drawing/2014/main" id="{429D55CB-F699-2321-0AD7-85E9C8E3D5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11745" y="2580421"/>
              <a:ext cx="205112" cy="138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ktangel: rundade hörn 82">
              <a:extLst>
                <a:ext uri="{FF2B5EF4-FFF2-40B4-BE49-F238E27FC236}">
                  <a16:creationId xmlns:a16="http://schemas.microsoft.com/office/drawing/2014/main" id="{15AE9FBF-FFC6-39F9-1B51-7BE7A3CBC9AD}"/>
                </a:ext>
              </a:extLst>
            </p:cNvPr>
            <p:cNvSpPr/>
            <p:nvPr/>
          </p:nvSpPr>
          <p:spPr>
            <a:xfrm>
              <a:off x="2544874" y="2325485"/>
              <a:ext cx="973117" cy="50405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050" dirty="0">
                  <a:latin typeface="arial (Brödtext)"/>
                </a:rPr>
                <a:t>Samman-ställning idé</a:t>
              </a:r>
            </a:p>
          </p:txBody>
        </p:sp>
        <p:cxnSp>
          <p:nvCxnSpPr>
            <p:cNvPr id="90" name="Rak pilkoppling 89">
              <a:extLst>
                <a:ext uri="{FF2B5EF4-FFF2-40B4-BE49-F238E27FC236}">
                  <a16:creationId xmlns:a16="http://schemas.microsoft.com/office/drawing/2014/main" id="{8FB90633-F366-CF5B-23B7-8BF66FDDC2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58745" y="2586457"/>
              <a:ext cx="205112" cy="138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Rak pilkoppling 91">
              <a:extLst>
                <a:ext uri="{FF2B5EF4-FFF2-40B4-BE49-F238E27FC236}">
                  <a16:creationId xmlns:a16="http://schemas.microsoft.com/office/drawing/2014/main" id="{E7059D7E-8294-7320-82AB-AAE036F605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4202" y="2738857"/>
              <a:ext cx="205112" cy="138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Rak pilkoppling 92">
              <a:extLst>
                <a:ext uri="{FF2B5EF4-FFF2-40B4-BE49-F238E27FC236}">
                  <a16:creationId xmlns:a16="http://schemas.microsoft.com/office/drawing/2014/main" id="{E747935B-A012-C29A-3781-AC3FB8C0D8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11119" y="2583585"/>
              <a:ext cx="205112" cy="138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Rak pilkoppling 94">
              <a:extLst>
                <a:ext uri="{FF2B5EF4-FFF2-40B4-BE49-F238E27FC236}">
                  <a16:creationId xmlns:a16="http://schemas.microsoft.com/office/drawing/2014/main" id="{8DDDFE70-914C-68DA-9E82-3277CB4C335E}"/>
                </a:ext>
              </a:extLst>
            </p:cNvPr>
            <p:cNvCxnSpPr>
              <a:cxnSpLocks/>
              <a:stCxn id="40" idx="2"/>
              <a:endCxn id="51" idx="0"/>
            </p:cNvCxnSpPr>
            <p:nvPr/>
          </p:nvCxnSpPr>
          <p:spPr>
            <a:xfrm>
              <a:off x="6146536" y="2839439"/>
              <a:ext cx="1213" cy="540302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Koppling: vinklad 96">
              <a:extLst>
                <a:ext uri="{FF2B5EF4-FFF2-40B4-BE49-F238E27FC236}">
                  <a16:creationId xmlns:a16="http://schemas.microsoft.com/office/drawing/2014/main" id="{0F9E8546-61DE-E99B-DA55-5645C2B256AC}"/>
                </a:ext>
              </a:extLst>
            </p:cNvPr>
            <p:cNvCxnSpPr>
              <a:cxnSpLocks/>
              <a:stCxn id="51" idx="1"/>
              <a:endCxn id="83" idx="2"/>
            </p:cNvCxnSpPr>
            <p:nvPr/>
          </p:nvCxnSpPr>
          <p:spPr>
            <a:xfrm rot="10800000">
              <a:off x="3031434" y="2829541"/>
              <a:ext cx="2582201" cy="802228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Rak pilkoppling 97">
              <a:extLst>
                <a:ext uri="{FF2B5EF4-FFF2-40B4-BE49-F238E27FC236}">
                  <a16:creationId xmlns:a16="http://schemas.microsoft.com/office/drawing/2014/main" id="{84D291D1-1DCC-9A00-212B-0EBA992632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18534" y="2577513"/>
              <a:ext cx="205112" cy="138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Koppling: vinklad 99">
              <a:extLst>
                <a:ext uri="{FF2B5EF4-FFF2-40B4-BE49-F238E27FC236}">
                  <a16:creationId xmlns:a16="http://schemas.microsoft.com/office/drawing/2014/main" id="{2E7B052E-C867-2E4E-D49C-1F54B4FC6E23}"/>
                </a:ext>
              </a:extLst>
            </p:cNvPr>
            <p:cNvCxnSpPr>
              <a:cxnSpLocks/>
              <a:stCxn id="35" idx="0"/>
              <a:endCxn id="57" idx="1"/>
            </p:cNvCxnSpPr>
            <p:nvPr/>
          </p:nvCxnSpPr>
          <p:spPr>
            <a:xfrm rot="5400000" flipH="1" flipV="1">
              <a:off x="6947981" y="2063334"/>
              <a:ext cx="441685" cy="104383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Koppling: vinklad 101">
              <a:extLst>
                <a:ext uri="{FF2B5EF4-FFF2-40B4-BE49-F238E27FC236}">
                  <a16:creationId xmlns:a16="http://schemas.microsoft.com/office/drawing/2014/main" id="{3E412FE7-786D-3EEE-43C4-448C47F091FA}"/>
                </a:ext>
              </a:extLst>
            </p:cNvPr>
            <p:cNvCxnSpPr>
              <a:cxnSpLocks/>
              <a:stCxn id="57" idx="3"/>
              <a:endCxn id="53" idx="0"/>
            </p:cNvCxnSpPr>
            <p:nvPr/>
          </p:nvCxnSpPr>
          <p:spPr>
            <a:xfrm>
              <a:off x="8194132" y="1894682"/>
              <a:ext cx="36141" cy="448036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Rak pilkoppling 103">
              <a:extLst>
                <a:ext uri="{FF2B5EF4-FFF2-40B4-BE49-F238E27FC236}">
                  <a16:creationId xmlns:a16="http://schemas.microsoft.com/office/drawing/2014/main" id="{40A7DDB8-485B-9D55-80CB-EDAEFEA630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46423" y="2573596"/>
              <a:ext cx="205112" cy="138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Rak pilkoppling 105">
              <a:extLst>
                <a:ext uri="{FF2B5EF4-FFF2-40B4-BE49-F238E27FC236}">
                  <a16:creationId xmlns:a16="http://schemas.microsoft.com/office/drawing/2014/main" id="{CD2C6CBC-608B-EEBE-20B5-DE4CEDAE71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87309" y="2572215"/>
              <a:ext cx="205112" cy="138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Koppling: vinklad 107">
              <a:extLst>
                <a:ext uri="{FF2B5EF4-FFF2-40B4-BE49-F238E27FC236}">
                  <a16:creationId xmlns:a16="http://schemas.microsoft.com/office/drawing/2014/main" id="{A1A15E10-45E2-6E3B-B18E-F7CAB89951B8}"/>
                </a:ext>
              </a:extLst>
            </p:cNvPr>
            <p:cNvCxnSpPr>
              <a:cxnSpLocks/>
              <a:stCxn id="40" idx="0"/>
              <a:endCxn id="36" idx="0"/>
            </p:cNvCxnSpPr>
            <p:nvPr/>
          </p:nvCxnSpPr>
          <p:spPr>
            <a:xfrm rot="5400000" flipH="1" flipV="1">
              <a:off x="8280050" y="190629"/>
              <a:ext cx="11241" cy="4278268"/>
            </a:xfrm>
            <a:prstGeom prst="bentConnector3">
              <a:avLst>
                <a:gd name="adj1" fmla="val 9090766"/>
              </a:avLst>
            </a:prstGeom>
            <a:ln w="28575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Rak pilkoppling 110">
              <a:extLst>
                <a:ext uri="{FF2B5EF4-FFF2-40B4-BE49-F238E27FC236}">
                  <a16:creationId xmlns:a16="http://schemas.microsoft.com/office/drawing/2014/main" id="{F3476761-05A0-0762-1A81-376F75914AFF}"/>
                </a:ext>
              </a:extLst>
            </p:cNvPr>
            <p:cNvCxnSpPr>
              <a:cxnSpLocks/>
              <a:stCxn id="43" idx="2"/>
              <a:endCxn id="56" idx="0"/>
            </p:cNvCxnSpPr>
            <p:nvPr/>
          </p:nvCxnSpPr>
          <p:spPr>
            <a:xfrm>
              <a:off x="9291614" y="2829541"/>
              <a:ext cx="9590" cy="61126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Koppling: vinklad 112">
              <a:extLst>
                <a:ext uri="{FF2B5EF4-FFF2-40B4-BE49-F238E27FC236}">
                  <a16:creationId xmlns:a16="http://schemas.microsoft.com/office/drawing/2014/main" id="{C9FC5CD7-75C0-9D65-0D1C-6D1EA0D95686}"/>
                </a:ext>
              </a:extLst>
            </p:cNvPr>
            <p:cNvCxnSpPr>
              <a:cxnSpLocks/>
              <a:stCxn id="56" idx="2"/>
              <a:endCxn id="51" idx="2"/>
            </p:cNvCxnSpPr>
            <p:nvPr/>
          </p:nvCxnSpPr>
          <p:spPr>
            <a:xfrm rot="5400000" flipH="1">
              <a:off x="7693946" y="2337601"/>
              <a:ext cx="61062" cy="3153455"/>
            </a:xfrm>
            <a:prstGeom prst="bentConnector3">
              <a:avLst>
                <a:gd name="adj1" fmla="val -689635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Ellips 1">
            <a:extLst>
              <a:ext uri="{FF2B5EF4-FFF2-40B4-BE49-F238E27FC236}">
                <a16:creationId xmlns:a16="http://schemas.microsoft.com/office/drawing/2014/main" id="{4BD90319-0AA6-5FAD-53EE-BB97005E14AD}"/>
              </a:ext>
            </a:extLst>
          </p:cNvPr>
          <p:cNvSpPr/>
          <p:nvPr/>
        </p:nvSpPr>
        <p:spPr>
          <a:xfrm>
            <a:off x="5448358" y="1880332"/>
            <a:ext cx="1401543" cy="1401543"/>
          </a:xfrm>
          <a:prstGeom prst="ellipse">
            <a:avLst/>
          </a:prstGeom>
          <a:noFill/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937559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3">
            <a:extLst>
              <a:ext uri="{FF2B5EF4-FFF2-40B4-BE49-F238E27FC236}">
                <a16:creationId xmlns:a16="http://schemas.microsoft.com/office/drawing/2014/main" id="{5A207C6A-26B1-7F87-E1F0-111183833898}"/>
              </a:ext>
            </a:extLst>
          </p:cNvPr>
          <p:cNvGrpSpPr/>
          <p:nvPr/>
        </p:nvGrpSpPr>
        <p:grpSpPr>
          <a:xfrm>
            <a:off x="1247196" y="260592"/>
            <a:ext cx="9506480" cy="5403640"/>
            <a:chOff x="1247190" y="260592"/>
            <a:chExt cx="9506480" cy="5403640"/>
          </a:xfrm>
        </p:grpSpPr>
        <p:grpSp>
          <p:nvGrpSpPr>
            <p:cNvPr id="5" name="Grupp 4">
              <a:extLst>
                <a:ext uri="{FF2B5EF4-FFF2-40B4-BE49-F238E27FC236}">
                  <a16:creationId xmlns:a16="http://schemas.microsoft.com/office/drawing/2014/main" id="{A099188F-6E2B-61AF-F7E1-4C111068750A}"/>
                </a:ext>
              </a:extLst>
            </p:cNvPr>
            <p:cNvGrpSpPr/>
            <p:nvPr/>
          </p:nvGrpSpPr>
          <p:grpSpPr>
            <a:xfrm>
              <a:off x="1247190" y="260592"/>
              <a:ext cx="9506480" cy="5403640"/>
              <a:chOff x="1247190" y="260592"/>
              <a:chExt cx="9506480" cy="5403640"/>
            </a:xfrm>
          </p:grpSpPr>
          <p:sp>
            <p:nvSpPr>
              <p:cNvPr id="7" name="Rektangel: rundade hörn 6">
                <a:extLst>
                  <a:ext uri="{FF2B5EF4-FFF2-40B4-BE49-F238E27FC236}">
                    <a16:creationId xmlns:a16="http://schemas.microsoft.com/office/drawing/2014/main" id="{532DC01D-A55D-9015-E225-F63AA5091441}"/>
                  </a:ext>
                </a:extLst>
              </p:cNvPr>
              <p:cNvSpPr/>
              <p:nvPr/>
            </p:nvSpPr>
            <p:spPr>
              <a:xfrm>
                <a:off x="1247190" y="260592"/>
                <a:ext cx="9506480" cy="54036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sv-SE" sz="1050" dirty="0">
                  <a:latin typeface="arial (Brödtext)"/>
                </a:endParaRPr>
              </a:p>
            </p:txBody>
          </p:sp>
          <p:sp>
            <p:nvSpPr>
              <p:cNvPr id="8" name="textruta 7">
                <a:extLst>
                  <a:ext uri="{FF2B5EF4-FFF2-40B4-BE49-F238E27FC236}">
                    <a16:creationId xmlns:a16="http://schemas.microsoft.com/office/drawing/2014/main" id="{1A5E4C9B-AD8C-CEAD-51CE-864913E097AE}"/>
                  </a:ext>
                </a:extLst>
              </p:cNvPr>
              <p:cNvSpPr txBox="1"/>
              <p:nvPr/>
            </p:nvSpPr>
            <p:spPr>
              <a:xfrm>
                <a:off x="1575023" y="1005141"/>
                <a:ext cx="8872084" cy="3293209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algn="l"/>
                <a:r>
                  <a:rPr lang="sv-SE" sz="2400" b="1" u="sng" dirty="0">
                    <a:solidFill>
                      <a:schemeClr val="bg1"/>
                    </a:solidFill>
                  </a:rPr>
                  <a:t>Syfte</a:t>
                </a:r>
              </a:p>
              <a:p>
                <a:pPr algn="l"/>
                <a:r>
                  <a:rPr lang="sv-SE" sz="2000" dirty="0">
                    <a:solidFill>
                      <a:schemeClr val="bg1"/>
                    </a:solidFill>
                  </a:rPr>
                  <a:t>Beslut fattas om idén/lösningen ska tas vidare till fördjupad utredning eller gå direkt till genomförande, förkastas, pausas eller återremitteras. Beslut fattas även om prioritet samt ägande.</a:t>
                </a:r>
              </a:p>
              <a:p>
                <a:pPr algn="l"/>
                <a:endParaRPr lang="sv-SE" sz="1200" dirty="0">
                  <a:solidFill>
                    <a:schemeClr val="bg1"/>
                  </a:solidFill>
                </a:endParaRPr>
              </a:p>
              <a:p>
                <a:pPr algn="l"/>
                <a:r>
                  <a:rPr lang="sv-SE" sz="2400" b="1" u="sng" dirty="0">
                    <a:solidFill>
                      <a:schemeClr val="bg1"/>
                    </a:solidFill>
                  </a:rPr>
                  <a:t>Resurser</a:t>
                </a:r>
              </a:p>
              <a:p>
                <a:pPr algn="l"/>
                <a:r>
                  <a:rPr lang="sv-SE" sz="2000" dirty="0">
                    <a:solidFill>
                      <a:schemeClr val="bg1"/>
                    </a:solidFill>
                  </a:rPr>
                  <a:t>Styrgrupp digitalisering och förvaltning av system (beslutande)</a:t>
                </a:r>
              </a:p>
              <a:p>
                <a:pPr algn="l"/>
                <a:r>
                  <a:rPr lang="sv-SE" sz="2000" dirty="0">
                    <a:solidFill>
                      <a:schemeClr val="bg1"/>
                    </a:solidFill>
                  </a:rPr>
                  <a:t>Idélämnare (föredragande)</a:t>
                </a:r>
              </a:p>
              <a:p>
                <a:r>
                  <a:rPr lang="sv-SE" sz="2000" dirty="0">
                    <a:solidFill>
                      <a:schemeClr val="bg1"/>
                    </a:solidFill>
                  </a:rPr>
                  <a:t>Utvecklingsledare IT (sammanhållande)</a:t>
                </a:r>
              </a:p>
              <a:p>
                <a:pPr algn="l"/>
                <a:endParaRPr lang="sv-SE" sz="2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6469DEE9-D103-1D7B-76B6-5587A99198CD}"/>
                </a:ext>
              </a:extLst>
            </p:cNvPr>
            <p:cNvSpPr txBox="1"/>
            <p:nvPr/>
          </p:nvSpPr>
          <p:spPr>
            <a:xfrm>
              <a:off x="5419136" y="483341"/>
              <a:ext cx="12022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sv-SE" sz="3600" b="1" dirty="0">
                  <a:solidFill>
                    <a:schemeClr val="bg1"/>
                  </a:solidFill>
                </a:rPr>
                <a:t>BP 0</a:t>
              </a:r>
              <a:endParaRPr lang="sv-SE" sz="2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5313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2">
            <a:extLst>
              <a:ext uri="{FF2B5EF4-FFF2-40B4-BE49-F238E27FC236}">
                <a16:creationId xmlns:a16="http://schemas.microsoft.com/office/drawing/2014/main" id="{12B300B4-DF50-7595-922C-6E8BB692787C}"/>
              </a:ext>
            </a:extLst>
          </p:cNvPr>
          <p:cNvGrpSpPr/>
          <p:nvPr/>
        </p:nvGrpSpPr>
        <p:grpSpPr>
          <a:xfrm>
            <a:off x="40232" y="1642654"/>
            <a:ext cx="12069891" cy="2302206"/>
            <a:chOff x="40232" y="1642654"/>
            <a:chExt cx="12069891" cy="2302206"/>
          </a:xfrm>
        </p:grpSpPr>
        <p:sp>
          <p:nvSpPr>
            <p:cNvPr id="34" name="Rektangel: rundade hörn 33">
              <a:extLst>
                <a:ext uri="{FF2B5EF4-FFF2-40B4-BE49-F238E27FC236}">
                  <a16:creationId xmlns:a16="http://schemas.microsoft.com/office/drawing/2014/main" id="{2AC98DB3-103C-E1C7-AA70-C56D553903E6}"/>
                </a:ext>
              </a:extLst>
            </p:cNvPr>
            <p:cNvSpPr/>
            <p:nvPr/>
          </p:nvSpPr>
          <p:spPr>
            <a:xfrm>
              <a:off x="3714584" y="2327157"/>
              <a:ext cx="504056" cy="5040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050" dirty="0">
                  <a:latin typeface="arial (Brödtext)"/>
                </a:rPr>
                <a:t>Idé</a:t>
              </a:r>
              <a:endParaRPr lang="sv-SE" sz="1300" dirty="0">
                <a:latin typeface="arial (Brödtext)"/>
              </a:endParaRPr>
            </a:p>
          </p:txBody>
        </p:sp>
        <p:sp>
          <p:nvSpPr>
            <p:cNvPr id="35" name="Rektangel: rundade hörn 34">
              <a:extLst>
                <a:ext uri="{FF2B5EF4-FFF2-40B4-BE49-F238E27FC236}">
                  <a16:creationId xmlns:a16="http://schemas.microsoft.com/office/drawing/2014/main" id="{4212CD9C-F836-FC06-97E2-8AE4F0F4E6CF}"/>
                </a:ext>
              </a:extLst>
            </p:cNvPr>
            <p:cNvSpPr/>
            <p:nvPr/>
          </p:nvSpPr>
          <p:spPr>
            <a:xfrm>
              <a:off x="6713888" y="2336367"/>
              <a:ext cx="805488" cy="5040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050" dirty="0">
                  <a:latin typeface="arial (Brödtext)"/>
                </a:rPr>
                <a:t>Förstudie</a:t>
              </a:r>
              <a:endParaRPr lang="sv-SE" sz="1300" dirty="0">
                <a:latin typeface="arial (Brödtext)"/>
              </a:endParaRPr>
            </a:p>
          </p:txBody>
        </p:sp>
        <p:sp>
          <p:nvSpPr>
            <p:cNvPr id="36" name="Rektangel: rundade hörn 35">
              <a:extLst>
                <a:ext uri="{FF2B5EF4-FFF2-40B4-BE49-F238E27FC236}">
                  <a16:creationId xmlns:a16="http://schemas.microsoft.com/office/drawing/2014/main" id="{9402A25C-BFD6-CAEC-951A-8295D70C9D3D}"/>
                </a:ext>
              </a:extLst>
            </p:cNvPr>
            <p:cNvSpPr/>
            <p:nvPr/>
          </p:nvSpPr>
          <p:spPr>
            <a:xfrm>
              <a:off x="9858357" y="2324142"/>
              <a:ext cx="1132894" cy="5040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050" dirty="0">
                  <a:latin typeface="arial (Brödtext)"/>
                </a:rPr>
                <a:t>Genomförande</a:t>
              </a:r>
              <a:endParaRPr lang="sv-SE" sz="1300" dirty="0">
                <a:latin typeface="arial (Brödtext)"/>
              </a:endParaRPr>
            </a:p>
          </p:txBody>
        </p:sp>
        <p:sp>
          <p:nvSpPr>
            <p:cNvPr id="37" name="Rektangel: rundade hörn 36">
              <a:extLst>
                <a:ext uri="{FF2B5EF4-FFF2-40B4-BE49-F238E27FC236}">
                  <a16:creationId xmlns:a16="http://schemas.microsoft.com/office/drawing/2014/main" id="{C3434D87-CC9B-C909-2136-0612E190D507}"/>
                </a:ext>
              </a:extLst>
            </p:cNvPr>
            <p:cNvSpPr/>
            <p:nvPr/>
          </p:nvSpPr>
          <p:spPr>
            <a:xfrm>
              <a:off x="11195722" y="2309453"/>
              <a:ext cx="914401" cy="5040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050" dirty="0">
                  <a:latin typeface="arial (Brödtext)"/>
                </a:rPr>
                <a:t>Uppföljning</a:t>
              </a:r>
              <a:endParaRPr lang="sv-SE" sz="1300" dirty="0">
                <a:latin typeface="arial (Brödtext)"/>
              </a:endParaRPr>
            </a:p>
          </p:txBody>
        </p:sp>
        <p:sp>
          <p:nvSpPr>
            <p:cNvPr id="38" name="Rektangel: rundade hörn 3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269EC7D1-1443-0D32-126F-A135AE497A59}"/>
                </a:ext>
              </a:extLst>
            </p:cNvPr>
            <p:cNvSpPr/>
            <p:nvPr/>
          </p:nvSpPr>
          <p:spPr>
            <a:xfrm>
              <a:off x="1479031" y="2330017"/>
              <a:ext cx="861293" cy="5040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050" dirty="0">
                  <a:latin typeface="arial (Brödtext)"/>
                </a:rPr>
                <a:t>Behovs-insamling</a:t>
              </a:r>
            </a:p>
          </p:txBody>
        </p:sp>
        <p:grpSp>
          <p:nvGrpSpPr>
            <p:cNvPr id="39" name="Grupp 38">
              <a:extLst>
                <a:ext uri="{FF2B5EF4-FFF2-40B4-BE49-F238E27FC236}">
                  <a16:creationId xmlns:a16="http://schemas.microsoft.com/office/drawing/2014/main" id="{F2AEFE37-41C8-E171-BA70-2588FF604204}"/>
                </a:ext>
              </a:extLst>
            </p:cNvPr>
            <p:cNvGrpSpPr/>
            <p:nvPr/>
          </p:nvGrpSpPr>
          <p:grpSpPr>
            <a:xfrm>
              <a:off x="5767749" y="2335383"/>
              <a:ext cx="757574" cy="504056"/>
              <a:chOff x="4035269" y="1327460"/>
              <a:chExt cx="851263" cy="504056"/>
            </a:xfrm>
          </p:grpSpPr>
          <p:sp>
            <p:nvSpPr>
              <p:cNvPr id="40" name="Romb 39">
                <a:extLst>
                  <a:ext uri="{FF2B5EF4-FFF2-40B4-BE49-F238E27FC236}">
                    <a16:creationId xmlns:a16="http://schemas.microsoft.com/office/drawing/2014/main" id="{D6E5B28D-418F-5FAD-7663-75185F1B47A5}"/>
                  </a:ext>
                </a:extLst>
              </p:cNvPr>
              <p:cNvSpPr/>
              <p:nvPr/>
            </p:nvSpPr>
            <p:spPr>
              <a:xfrm>
                <a:off x="4035269" y="1327460"/>
                <a:ext cx="851263" cy="504056"/>
              </a:xfrm>
              <a:prstGeom prst="diamon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sv-SE" sz="1400" dirty="0">
                  <a:latin typeface="arial (Brödtext)"/>
                </a:endParaRPr>
              </a:p>
            </p:txBody>
          </p:sp>
          <p:sp>
            <p:nvSpPr>
              <p:cNvPr id="41" name="textruta 40">
                <a:extLst>
                  <a:ext uri="{FF2B5EF4-FFF2-40B4-BE49-F238E27FC236}">
                    <a16:creationId xmlns:a16="http://schemas.microsoft.com/office/drawing/2014/main" id="{6EFB81D4-887F-25B0-9577-3069F3D823FE}"/>
                  </a:ext>
                </a:extLst>
              </p:cNvPr>
              <p:cNvSpPr txBox="1"/>
              <p:nvPr/>
            </p:nvSpPr>
            <p:spPr>
              <a:xfrm>
                <a:off x="4215775" y="1454637"/>
                <a:ext cx="51841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sv-SE" sz="1050" dirty="0">
                    <a:solidFill>
                      <a:schemeClr val="bg1"/>
                    </a:solidFill>
                    <a:latin typeface="arial (Brödtext)"/>
                  </a:rPr>
                  <a:t>BP0</a:t>
                </a:r>
                <a:endParaRPr lang="sv-SE" sz="105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2" name="Grupp 41">
              <a:extLst>
                <a:ext uri="{FF2B5EF4-FFF2-40B4-BE49-F238E27FC236}">
                  <a16:creationId xmlns:a16="http://schemas.microsoft.com/office/drawing/2014/main" id="{CD576AA8-CD9B-2DF1-BB50-2888231FDF61}"/>
                </a:ext>
              </a:extLst>
            </p:cNvPr>
            <p:cNvGrpSpPr/>
            <p:nvPr/>
          </p:nvGrpSpPr>
          <p:grpSpPr>
            <a:xfrm>
              <a:off x="8921380" y="2325485"/>
              <a:ext cx="740467" cy="504056"/>
              <a:chOff x="7764564" y="2881196"/>
              <a:chExt cx="854268" cy="504056"/>
            </a:xfrm>
          </p:grpSpPr>
          <p:sp>
            <p:nvSpPr>
              <p:cNvPr id="43" name="Romb 42">
                <a:extLst>
                  <a:ext uri="{FF2B5EF4-FFF2-40B4-BE49-F238E27FC236}">
                    <a16:creationId xmlns:a16="http://schemas.microsoft.com/office/drawing/2014/main" id="{FF373C3E-9EF9-34B7-ADCA-4DB5200E0508}"/>
                  </a:ext>
                </a:extLst>
              </p:cNvPr>
              <p:cNvSpPr/>
              <p:nvPr/>
            </p:nvSpPr>
            <p:spPr>
              <a:xfrm>
                <a:off x="7764564" y="2881196"/>
                <a:ext cx="854268" cy="504056"/>
              </a:xfrm>
              <a:prstGeom prst="diamon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sv-SE" sz="1400" dirty="0">
                  <a:latin typeface="arial (Brödtext)"/>
                </a:endParaRPr>
              </a:p>
            </p:txBody>
          </p:sp>
          <p:sp>
            <p:nvSpPr>
              <p:cNvPr id="44" name="textruta 43">
                <a:extLst>
                  <a:ext uri="{FF2B5EF4-FFF2-40B4-BE49-F238E27FC236}">
                    <a16:creationId xmlns:a16="http://schemas.microsoft.com/office/drawing/2014/main" id="{4BAE84A8-F56F-0B4D-C01D-9819A2158419}"/>
                  </a:ext>
                </a:extLst>
              </p:cNvPr>
              <p:cNvSpPr txBox="1"/>
              <p:nvPr/>
            </p:nvSpPr>
            <p:spPr>
              <a:xfrm>
                <a:off x="7943555" y="3000776"/>
                <a:ext cx="51841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sv-SE" sz="1050" dirty="0">
                    <a:solidFill>
                      <a:schemeClr val="bg1"/>
                    </a:solidFill>
                    <a:latin typeface="arial (Brödtext)"/>
                  </a:rPr>
                  <a:t>BP1</a:t>
                </a:r>
                <a:endParaRPr lang="sv-SE" sz="13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6" name="Ellips 45">
              <a:extLst>
                <a:ext uri="{FF2B5EF4-FFF2-40B4-BE49-F238E27FC236}">
                  <a16:creationId xmlns:a16="http://schemas.microsoft.com/office/drawing/2014/main" id="{B7F5E999-A80B-9EE8-E921-E097720C5A9B}"/>
                </a:ext>
              </a:extLst>
            </p:cNvPr>
            <p:cNvSpPr/>
            <p:nvPr/>
          </p:nvSpPr>
          <p:spPr>
            <a:xfrm>
              <a:off x="537420" y="1647121"/>
              <a:ext cx="1132299" cy="50405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050" dirty="0"/>
                <a:t>Omvärlds-bevakning</a:t>
              </a:r>
              <a:endParaRPr lang="sv-SE" sz="4000" dirty="0"/>
            </a:p>
          </p:txBody>
        </p:sp>
        <p:sp>
          <p:nvSpPr>
            <p:cNvPr id="49" name="Rektangel: rundade hörn 48">
              <a:extLst>
                <a:ext uri="{FF2B5EF4-FFF2-40B4-BE49-F238E27FC236}">
                  <a16:creationId xmlns:a16="http://schemas.microsoft.com/office/drawing/2014/main" id="{5A9B9686-9B99-011A-FF44-FDC320874199}"/>
                </a:ext>
              </a:extLst>
            </p:cNvPr>
            <p:cNvSpPr/>
            <p:nvPr/>
          </p:nvSpPr>
          <p:spPr>
            <a:xfrm>
              <a:off x="4070180" y="1650606"/>
              <a:ext cx="973117" cy="50405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050" dirty="0">
                  <a:latin typeface="arial (Brödtext)"/>
                </a:rPr>
                <a:t>Behandling/ beredning</a:t>
              </a:r>
            </a:p>
          </p:txBody>
        </p:sp>
        <p:sp>
          <p:nvSpPr>
            <p:cNvPr id="50" name="Rektangel: rundade hörn 49">
              <a:extLst>
                <a:ext uri="{FF2B5EF4-FFF2-40B4-BE49-F238E27FC236}">
                  <a16:creationId xmlns:a16="http://schemas.microsoft.com/office/drawing/2014/main" id="{D00D725E-6978-4B2E-A59E-3FA19100B01E}"/>
                </a:ext>
              </a:extLst>
            </p:cNvPr>
            <p:cNvSpPr/>
            <p:nvPr/>
          </p:nvSpPr>
          <p:spPr>
            <a:xfrm>
              <a:off x="4586111" y="2325485"/>
              <a:ext cx="973117" cy="50405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050" dirty="0">
                  <a:latin typeface="arial (Brödtext)"/>
                </a:rPr>
                <a:t>Berednings-</a:t>
              </a:r>
            </a:p>
            <a:p>
              <a:pPr algn="ctr"/>
              <a:r>
                <a:rPr lang="sv-SE" sz="1050" dirty="0">
                  <a:latin typeface="arial (Brödtext)"/>
                </a:rPr>
                <a:t>råd</a:t>
              </a:r>
            </a:p>
          </p:txBody>
        </p:sp>
        <p:sp>
          <p:nvSpPr>
            <p:cNvPr id="51" name="Rektangel: rundade hörn 50">
              <a:extLst>
                <a:ext uri="{FF2B5EF4-FFF2-40B4-BE49-F238E27FC236}">
                  <a16:creationId xmlns:a16="http://schemas.microsoft.com/office/drawing/2014/main" id="{20717916-1577-205E-596C-1668268AB4C0}"/>
                </a:ext>
              </a:extLst>
            </p:cNvPr>
            <p:cNvSpPr/>
            <p:nvPr/>
          </p:nvSpPr>
          <p:spPr>
            <a:xfrm>
              <a:off x="5613634" y="3379741"/>
              <a:ext cx="1068230" cy="50405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050" dirty="0">
                  <a:latin typeface="arial (Brödtext)"/>
                </a:rPr>
                <a:t>Avslut/paus/</a:t>
              </a:r>
            </a:p>
            <a:p>
              <a:pPr algn="ctr"/>
              <a:r>
                <a:rPr lang="sv-SE" sz="1050" dirty="0">
                  <a:latin typeface="arial (Brödtext)"/>
                </a:rPr>
                <a:t>återremittera</a:t>
              </a:r>
              <a:endParaRPr lang="sv-SE" sz="1300" dirty="0">
                <a:latin typeface="arial (Brödtext)"/>
              </a:endParaRPr>
            </a:p>
          </p:txBody>
        </p:sp>
        <p:sp>
          <p:nvSpPr>
            <p:cNvPr id="53" name="Rektangel: rundade hörn 52">
              <a:extLst>
                <a:ext uri="{FF2B5EF4-FFF2-40B4-BE49-F238E27FC236}">
                  <a16:creationId xmlns:a16="http://schemas.microsoft.com/office/drawing/2014/main" id="{AB371D07-5350-6284-A693-2D49A01425DD}"/>
                </a:ext>
              </a:extLst>
            </p:cNvPr>
            <p:cNvSpPr/>
            <p:nvPr/>
          </p:nvSpPr>
          <p:spPr>
            <a:xfrm>
              <a:off x="7743714" y="2342718"/>
              <a:ext cx="973117" cy="50405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050" dirty="0">
                  <a:latin typeface="arial (Brödtext)"/>
                </a:rPr>
                <a:t>Berednings-</a:t>
              </a:r>
            </a:p>
            <a:p>
              <a:pPr algn="ctr"/>
              <a:r>
                <a:rPr lang="sv-SE" sz="1050" dirty="0">
                  <a:latin typeface="arial (Brödtext)"/>
                </a:rPr>
                <a:t>råd</a:t>
              </a:r>
            </a:p>
          </p:txBody>
        </p:sp>
        <p:sp>
          <p:nvSpPr>
            <p:cNvPr id="56" name="Rektangel: rundade hörn 55">
              <a:extLst>
                <a:ext uri="{FF2B5EF4-FFF2-40B4-BE49-F238E27FC236}">
                  <a16:creationId xmlns:a16="http://schemas.microsoft.com/office/drawing/2014/main" id="{4E3ED6FA-4D29-8ECA-F8B8-86F0191FB3D0}"/>
                </a:ext>
              </a:extLst>
            </p:cNvPr>
            <p:cNvSpPr/>
            <p:nvPr/>
          </p:nvSpPr>
          <p:spPr>
            <a:xfrm>
              <a:off x="8767089" y="3440803"/>
              <a:ext cx="1068230" cy="50405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050" dirty="0">
                  <a:latin typeface="arial (Brödtext)"/>
                </a:rPr>
                <a:t>Avslut/paus/</a:t>
              </a:r>
            </a:p>
            <a:p>
              <a:pPr algn="ctr"/>
              <a:r>
                <a:rPr lang="sv-SE" sz="1050" dirty="0">
                  <a:latin typeface="arial (Brödtext)"/>
                </a:rPr>
                <a:t>återremittera</a:t>
              </a:r>
              <a:endParaRPr lang="sv-SE" sz="1300" dirty="0">
                <a:latin typeface="arial (Brödtext)"/>
              </a:endParaRPr>
            </a:p>
          </p:txBody>
        </p:sp>
        <p:sp>
          <p:nvSpPr>
            <p:cNvPr id="57" name="Rektangel: rundade hörn 56">
              <a:extLst>
                <a:ext uri="{FF2B5EF4-FFF2-40B4-BE49-F238E27FC236}">
                  <a16:creationId xmlns:a16="http://schemas.microsoft.com/office/drawing/2014/main" id="{2B8B5485-D0CA-3FB4-CA7C-26E6FE36BE3E}"/>
                </a:ext>
              </a:extLst>
            </p:cNvPr>
            <p:cNvSpPr/>
            <p:nvPr/>
          </p:nvSpPr>
          <p:spPr>
            <a:xfrm>
              <a:off x="7221015" y="1642654"/>
              <a:ext cx="973117" cy="50405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050" dirty="0">
                  <a:latin typeface="arial (Brödtext)"/>
                </a:rPr>
                <a:t>Behandling/ beredning</a:t>
              </a:r>
            </a:p>
          </p:txBody>
        </p:sp>
        <p:sp>
          <p:nvSpPr>
            <p:cNvPr id="58" name="Ellips 57">
              <a:extLst>
                <a:ext uri="{FF2B5EF4-FFF2-40B4-BE49-F238E27FC236}">
                  <a16:creationId xmlns:a16="http://schemas.microsoft.com/office/drawing/2014/main" id="{8537FFBC-3215-0529-F0FE-D4A2CEF6A644}"/>
                </a:ext>
              </a:extLst>
            </p:cNvPr>
            <p:cNvSpPr/>
            <p:nvPr/>
          </p:nvSpPr>
          <p:spPr>
            <a:xfrm>
              <a:off x="537420" y="3008936"/>
              <a:ext cx="1132299" cy="50405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050" dirty="0"/>
                <a:t>Invärlds-bevakning</a:t>
              </a:r>
              <a:endParaRPr lang="sv-SE" sz="4000" dirty="0"/>
            </a:p>
          </p:txBody>
        </p:sp>
        <p:sp>
          <p:nvSpPr>
            <p:cNvPr id="59" name="Ellips 58">
              <a:extLst>
                <a:ext uri="{FF2B5EF4-FFF2-40B4-BE49-F238E27FC236}">
                  <a16:creationId xmlns:a16="http://schemas.microsoft.com/office/drawing/2014/main" id="{ADF5D8E7-11DD-0328-D25F-DD8C5DA3363B}"/>
                </a:ext>
              </a:extLst>
            </p:cNvPr>
            <p:cNvSpPr/>
            <p:nvPr/>
          </p:nvSpPr>
          <p:spPr>
            <a:xfrm>
              <a:off x="40232" y="2331397"/>
              <a:ext cx="1238236" cy="50405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050" dirty="0"/>
                <a:t>Invånar-förslag</a:t>
              </a:r>
              <a:endParaRPr lang="sv-SE" sz="3600" dirty="0"/>
            </a:p>
          </p:txBody>
        </p:sp>
        <p:cxnSp>
          <p:nvCxnSpPr>
            <p:cNvPr id="61" name="Rak pilkoppling 60">
              <a:extLst>
                <a:ext uri="{FF2B5EF4-FFF2-40B4-BE49-F238E27FC236}">
                  <a16:creationId xmlns:a16="http://schemas.microsoft.com/office/drawing/2014/main" id="{73C3B37A-C163-D7B5-3F9D-AE00C6ECCC4B}"/>
                </a:ext>
              </a:extLst>
            </p:cNvPr>
            <p:cNvCxnSpPr>
              <a:cxnSpLocks/>
              <a:stCxn id="46" idx="5"/>
            </p:cNvCxnSpPr>
            <p:nvPr/>
          </p:nvCxnSpPr>
          <p:spPr>
            <a:xfrm>
              <a:off x="1503898" y="2077361"/>
              <a:ext cx="165821" cy="24812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ak pilkoppling 64">
              <a:extLst>
                <a:ext uri="{FF2B5EF4-FFF2-40B4-BE49-F238E27FC236}">
                  <a16:creationId xmlns:a16="http://schemas.microsoft.com/office/drawing/2014/main" id="{19CBEE3F-AC00-166B-ACF3-C09AE558B0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72218" y="2580421"/>
              <a:ext cx="205112" cy="138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Rak pilkoppling 67">
              <a:extLst>
                <a:ext uri="{FF2B5EF4-FFF2-40B4-BE49-F238E27FC236}">
                  <a16:creationId xmlns:a16="http://schemas.microsoft.com/office/drawing/2014/main" id="{104190DC-B31E-D27A-F56F-A2C793AB1A77}"/>
                </a:ext>
              </a:extLst>
            </p:cNvPr>
            <p:cNvCxnSpPr>
              <a:cxnSpLocks/>
              <a:stCxn id="58" idx="7"/>
            </p:cNvCxnSpPr>
            <p:nvPr/>
          </p:nvCxnSpPr>
          <p:spPr>
            <a:xfrm flipV="1">
              <a:off x="1503898" y="2842071"/>
              <a:ext cx="165821" cy="24068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Koppling: vinklad 73">
              <a:extLst>
                <a:ext uri="{FF2B5EF4-FFF2-40B4-BE49-F238E27FC236}">
                  <a16:creationId xmlns:a16="http://schemas.microsoft.com/office/drawing/2014/main" id="{8720BD41-1FD5-37F5-0A8B-4D44F28B53AC}"/>
                </a:ext>
              </a:extLst>
            </p:cNvPr>
            <p:cNvCxnSpPr>
              <a:cxnSpLocks/>
              <a:stCxn id="34" idx="0"/>
              <a:endCxn id="49" idx="1"/>
            </p:cNvCxnSpPr>
            <p:nvPr/>
          </p:nvCxnSpPr>
          <p:spPr>
            <a:xfrm rot="5400000" flipH="1" flipV="1">
              <a:off x="3806135" y="2063112"/>
              <a:ext cx="424523" cy="103568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Koppling: vinklad 75">
              <a:extLst>
                <a:ext uri="{FF2B5EF4-FFF2-40B4-BE49-F238E27FC236}">
                  <a16:creationId xmlns:a16="http://schemas.microsoft.com/office/drawing/2014/main" id="{F2016BFE-BB49-B35B-BB8F-E80F9EB7262B}"/>
                </a:ext>
              </a:extLst>
            </p:cNvPr>
            <p:cNvCxnSpPr>
              <a:cxnSpLocks/>
              <a:stCxn id="49" idx="3"/>
              <a:endCxn id="50" idx="0"/>
            </p:cNvCxnSpPr>
            <p:nvPr/>
          </p:nvCxnSpPr>
          <p:spPr>
            <a:xfrm>
              <a:off x="5043297" y="1902634"/>
              <a:ext cx="29373" cy="422851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Rak pilkoppling 76">
              <a:extLst>
                <a:ext uri="{FF2B5EF4-FFF2-40B4-BE49-F238E27FC236}">
                  <a16:creationId xmlns:a16="http://schemas.microsoft.com/office/drawing/2014/main" id="{C052142B-73BB-90D6-DFAB-99EBDC6775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42035" y="2580421"/>
              <a:ext cx="205112" cy="138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Rak pilkoppling 79">
              <a:extLst>
                <a:ext uri="{FF2B5EF4-FFF2-40B4-BE49-F238E27FC236}">
                  <a16:creationId xmlns:a16="http://schemas.microsoft.com/office/drawing/2014/main" id="{429D55CB-F699-2321-0AD7-85E9C8E3D5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11745" y="2580421"/>
              <a:ext cx="205112" cy="138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ktangel: rundade hörn 82">
              <a:extLst>
                <a:ext uri="{FF2B5EF4-FFF2-40B4-BE49-F238E27FC236}">
                  <a16:creationId xmlns:a16="http://schemas.microsoft.com/office/drawing/2014/main" id="{15AE9FBF-FFC6-39F9-1B51-7BE7A3CBC9AD}"/>
                </a:ext>
              </a:extLst>
            </p:cNvPr>
            <p:cNvSpPr/>
            <p:nvPr/>
          </p:nvSpPr>
          <p:spPr>
            <a:xfrm>
              <a:off x="2544874" y="2325485"/>
              <a:ext cx="973117" cy="50405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050" dirty="0">
                  <a:latin typeface="arial (Brödtext)"/>
                </a:rPr>
                <a:t>Samman-ställning idé</a:t>
              </a:r>
            </a:p>
          </p:txBody>
        </p:sp>
        <p:cxnSp>
          <p:nvCxnSpPr>
            <p:cNvPr id="90" name="Rak pilkoppling 89">
              <a:extLst>
                <a:ext uri="{FF2B5EF4-FFF2-40B4-BE49-F238E27FC236}">
                  <a16:creationId xmlns:a16="http://schemas.microsoft.com/office/drawing/2014/main" id="{8FB90633-F366-CF5B-23B7-8BF66FDDC2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58745" y="2586457"/>
              <a:ext cx="205112" cy="138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Rak pilkoppling 91">
              <a:extLst>
                <a:ext uri="{FF2B5EF4-FFF2-40B4-BE49-F238E27FC236}">
                  <a16:creationId xmlns:a16="http://schemas.microsoft.com/office/drawing/2014/main" id="{E7059D7E-8294-7320-82AB-AAE036F605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4202" y="2738857"/>
              <a:ext cx="205112" cy="138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Rak pilkoppling 92">
              <a:extLst>
                <a:ext uri="{FF2B5EF4-FFF2-40B4-BE49-F238E27FC236}">
                  <a16:creationId xmlns:a16="http://schemas.microsoft.com/office/drawing/2014/main" id="{E747935B-A012-C29A-3781-AC3FB8C0D8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11119" y="2583585"/>
              <a:ext cx="205112" cy="138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Rak pilkoppling 94">
              <a:extLst>
                <a:ext uri="{FF2B5EF4-FFF2-40B4-BE49-F238E27FC236}">
                  <a16:creationId xmlns:a16="http://schemas.microsoft.com/office/drawing/2014/main" id="{8DDDFE70-914C-68DA-9E82-3277CB4C335E}"/>
                </a:ext>
              </a:extLst>
            </p:cNvPr>
            <p:cNvCxnSpPr>
              <a:cxnSpLocks/>
              <a:stCxn id="40" idx="2"/>
              <a:endCxn id="51" idx="0"/>
            </p:cNvCxnSpPr>
            <p:nvPr/>
          </p:nvCxnSpPr>
          <p:spPr>
            <a:xfrm>
              <a:off x="6146536" y="2839439"/>
              <a:ext cx="1213" cy="540302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Koppling: vinklad 96">
              <a:extLst>
                <a:ext uri="{FF2B5EF4-FFF2-40B4-BE49-F238E27FC236}">
                  <a16:creationId xmlns:a16="http://schemas.microsoft.com/office/drawing/2014/main" id="{0F9E8546-61DE-E99B-DA55-5645C2B256AC}"/>
                </a:ext>
              </a:extLst>
            </p:cNvPr>
            <p:cNvCxnSpPr>
              <a:cxnSpLocks/>
              <a:stCxn id="51" idx="1"/>
              <a:endCxn id="83" idx="2"/>
            </p:cNvCxnSpPr>
            <p:nvPr/>
          </p:nvCxnSpPr>
          <p:spPr>
            <a:xfrm rot="10800000">
              <a:off x="3031434" y="2829541"/>
              <a:ext cx="2582201" cy="802228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Rak pilkoppling 97">
              <a:extLst>
                <a:ext uri="{FF2B5EF4-FFF2-40B4-BE49-F238E27FC236}">
                  <a16:creationId xmlns:a16="http://schemas.microsoft.com/office/drawing/2014/main" id="{84D291D1-1DCC-9A00-212B-0EBA992632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18534" y="2577513"/>
              <a:ext cx="205112" cy="138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Koppling: vinklad 99">
              <a:extLst>
                <a:ext uri="{FF2B5EF4-FFF2-40B4-BE49-F238E27FC236}">
                  <a16:creationId xmlns:a16="http://schemas.microsoft.com/office/drawing/2014/main" id="{2E7B052E-C867-2E4E-D49C-1F54B4FC6E23}"/>
                </a:ext>
              </a:extLst>
            </p:cNvPr>
            <p:cNvCxnSpPr>
              <a:cxnSpLocks/>
              <a:stCxn id="35" idx="0"/>
              <a:endCxn id="57" idx="1"/>
            </p:cNvCxnSpPr>
            <p:nvPr/>
          </p:nvCxnSpPr>
          <p:spPr>
            <a:xfrm rot="5400000" flipH="1" flipV="1">
              <a:off x="6947981" y="2063334"/>
              <a:ext cx="441685" cy="104383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Koppling: vinklad 101">
              <a:extLst>
                <a:ext uri="{FF2B5EF4-FFF2-40B4-BE49-F238E27FC236}">
                  <a16:creationId xmlns:a16="http://schemas.microsoft.com/office/drawing/2014/main" id="{3E412FE7-786D-3EEE-43C4-448C47F091FA}"/>
                </a:ext>
              </a:extLst>
            </p:cNvPr>
            <p:cNvCxnSpPr>
              <a:cxnSpLocks/>
              <a:stCxn id="57" idx="3"/>
              <a:endCxn id="53" idx="0"/>
            </p:cNvCxnSpPr>
            <p:nvPr/>
          </p:nvCxnSpPr>
          <p:spPr>
            <a:xfrm>
              <a:off x="8194132" y="1894682"/>
              <a:ext cx="36141" cy="448036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Rak pilkoppling 103">
              <a:extLst>
                <a:ext uri="{FF2B5EF4-FFF2-40B4-BE49-F238E27FC236}">
                  <a16:creationId xmlns:a16="http://schemas.microsoft.com/office/drawing/2014/main" id="{40A7DDB8-485B-9D55-80CB-EDAEFEA630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46423" y="2573596"/>
              <a:ext cx="205112" cy="138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Rak pilkoppling 105">
              <a:extLst>
                <a:ext uri="{FF2B5EF4-FFF2-40B4-BE49-F238E27FC236}">
                  <a16:creationId xmlns:a16="http://schemas.microsoft.com/office/drawing/2014/main" id="{CD2C6CBC-608B-EEBE-20B5-DE4CEDAE71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87309" y="2572215"/>
              <a:ext cx="205112" cy="138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Koppling: vinklad 107">
              <a:extLst>
                <a:ext uri="{FF2B5EF4-FFF2-40B4-BE49-F238E27FC236}">
                  <a16:creationId xmlns:a16="http://schemas.microsoft.com/office/drawing/2014/main" id="{A1A15E10-45E2-6E3B-B18E-F7CAB89951B8}"/>
                </a:ext>
              </a:extLst>
            </p:cNvPr>
            <p:cNvCxnSpPr>
              <a:cxnSpLocks/>
              <a:stCxn id="40" idx="0"/>
              <a:endCxn id="36" idx="0"/>
            </p:cNvCxnSpPr>
            <p:nvPr/>
          </p:nvCxnSpPr>
          <p:spPr>
            <a:xfrm rot="5400000" flipH="1" flipV="1">
              <a:off x="8280050" y="190629"/>
              <a:ext cx="11241" cy="4278268"/>
            </a:xfrm>
            <a:prstGeom prst="bentConnector3">
              <a:avLst>
                <a:gd name="adj1" fmla="val 9090766"/>
              </a:avLst>
            </a:prstGeom>
            <a:ln w="28575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Rak pilkoppling 110">
              <a:extLst>
                <a:ext uri="{FF2B5EF4-FFF2-40B4-BE49-F238E27FC236}">
                  <a16:creationId xmlns:a16="http://schemas.microsoft.com/office/drawing/2014/main" id="{F3476761-05A0-0762-1A81-376F75914AFF}"/>
                </a:ext>
              </a:extLst>
            </p:cNvPr>
            <p:cNvCxnSpPr>
              <a:cxnSpLocks/>
              <a:stCxn id="43" idx="2"/>
              <a:endCxn id="56" idx="0"/>
            </p:cNvCxnSpPr>
            <p:nvPr/>
          </p:nvCxnSpPr>
          <p:spPr>
            <a:xfrm>
              <a:off x="9291614" y="2829541"/>
              <a:ext cx="9590" cy="61126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Koppling: vinklad 112">
              <a:extLst>
                <a:ext uri="{FF2B5EF4-FFF2-40B4-BE49-F238E27FC236}">
                  <a16:creationId xmlns:a16="http://schemas.microsoft.com/office/drawing/2014/main" id="{C9FC5CD7-75C0-9D65-0D1C-6D1EA0D95686}"/>
                </a:ext>
              </a:extLst>
            </p:cNvPr>
            <p:cNvCxnSpPr>
              <a:cxnSpLocks/>
              <a:stCxn id="56" idx="2"/>
              <a:endCxn id="51" idx="2"/>
            </p:cNvCxnSpPr>
            <p:nvPr/>
          </p:nvCxnSpPr>
          <p:spPr>
            <a:xfrm rot="5400000" flipH="1">
              <a:off x="7693946" y="2337601"/>
              <a:ext cx="61062" cy="3153455"/>
            </a:xfrm>
            <a:prstGeom prst="bentConnector3">
              <a:avLst>
                <a:gd name="adj1" fmla="val -689635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Ellips 1">
            <a:extLst>
              <a:ext uri="{FF2B5EF4-FFF2-40B4-BE49-F238E27FC236}">
                <a16:creationId xmlns:a16="http://schemas.microsoft.com/office/drawing/2014/main" id="{4BD90319-0AA6-5FAD-53EE-BB97005E14AD}"/>
              </a:ext>
            </a:extLst>
          </p:cNvPr>
          <p:cNvSpPr/>
          <p:nvPr/>
        </p:nvSpPr>
        <p:spPr>
          <a:xfrm>
            <a:off x="6418515" y="1880332"/>
            <a:ext cx="1401543" cy="1401543"/>
          </a:xfrm>
          <a:prstGeom prst="ellipse">
            <a:avLst/>
          </a:prstGeom>
          <a:noFill/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651943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113B60-CF87-586B-A075-4AE0AD326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Syfte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09A75B8-B6A1-0842-C338-E0D6F1EC8D8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l" rtl="0" fontAlgn="base">
              <a:buNone/>
            </a:pPr>
            <a:r>
              <a:rPr lang="sv-SE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Att utifrån omvärldsbevakning och behovsinventering ge förslag på hur:</a:t>
            </a:r>
          </a:p>
          <a:p>
            <a:pPr fontAlgn="base"/>
            <a:r>
              <a:rPr lang="sv-SE" dirty="0">
                <a:solidFill>
                  <a:srgbClr val="000000"/>
                </a:solidFill>
                <a:latin typeface="Arial" panose="020B0604020202020204" pitchFamily="34" charset="0"/>
              </a:rPr>
              <a:t>Digitalisering och välfärdsteknik kan integreras i ordinarie planerings- och uppföljningsprocesser</a:t>
            </a:r>
          </a:p>
          <a:p>
            <a:pPr algn="l" rtl="0" fontAlgn="base"/>
            <a:r>
              <a:rPr lang="sv-SE" sz="2400" dirty="0">
                <a:latin typeface="Arial" panose="020B0604020202020204" pitchFamily="34" charset="0"/>
              </a:rPr>
              <a:t>Att ge förslag på hur förutsättningarna för kärnverksamheten </a:t>
            </a:r>
            <a:r>
              <a:rPr lang="sv-SE" sz="2400" b="0" i="0" u="none" strike="noStrike" dirty="0">
                <a:effectLst/>
                <a:latin typeface="Arial" panose="020B0604020202020204" pitchFamily="34" charset="0"/>
              </a:rPr>
              <a:t>att äga </a:t>
            </a:r>
            <a:r>
              <a:rPr lang="sv-SE" dirty="0">
                <a:latin typeface="Arial" panose="020B0604020202020204" pitchFamily="34" charset="0"/>
              </a:rPr>
              <a:t>sin digitalisering kan förbättras genom tex;</a:t>
            </a:r>
          </a:p>
          <a:p>
            <a:pPr lvl="1" fontAlgn="base"/>
            <a:r>
              <a:rPr lang="sv-SE" sz="1800" dirty="0">
                <a:latin typeface="Arial" panose="020B0604020202020204" pitchFamily="34" charset="0"/>
                <a:ea typeface="Calibri" panose="020F0502020204030204" pitchFamily="34" charset="0"/>
              </a:rPr>
              <a:t>Tydlig arbetsprocess</a:t>
            </a:r>
          </a:p>
          <a:p>
            <a:pPr lvl="1" fontAlgn="base"/>
            <a:r>
              <a:rPr lang="sv-SE" sz="1800" dirty="0">
                <a:latin typeface="Arial" panose="020B0604020202020204" pitchFamily="34" charset="0"/>
                <a:ea typeface="Calibri" panose="020F0502020204030204" pitchFamily="34" charset="0"/>
              </a:rPr>
              <a:t>Ökad planeringsförmåga</a:t>
            </a:r>
          </a:p>
          <a:p>
            <a:pPr lvl="1" fontAlgn="base"/>
            <a:r>
              <a:rPr lang="sv-SE" sz="1800" dirty="0">
                <a:latin typeface="Arial" panose="020B0604020202020204" pitchFamily="34" charset="0"/>
                <a:ea typeface="Calibri" panose="020F0502020204030204" pitchFamily="34" charset="0"/>
              </a:rPr>
              <a:t>Tydlighet i ägande, roller och ansvar samt mandat</a:t>
            </a:r>
          </a:p>
          <a:p>
            <a:pPr lvl="1" fontAlgn="base"/>
            <a:endParaRPr lang="sv-SE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461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48CD96-D21C-9BB2-A369-49B383DE5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EE1B8C2-61BA-325F-6F02-02DB96FA3AD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v-SE"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1C01D2EF-19AA-D3B8-B12F-5163D76B6A41}"/>
              </a:ext>
            </a:extLst>
          </p:cNvPr>
          <p:cNvGrpSpPr/>
          <p:nvPr/>
        </p:nvGrpSpPr>
        <p:grpSpPr>
          <a:xfrm>
            <a:off x="1247192" y="260592"/>
            <a:ext cx="9506480" cy="5403640"/>
            <a:chOff x="1247190" y="260592"/>
            <a:chExt cx="9506480" cy="5403640"/>
          </a:xfrm>
        </p:grpSpPr>
        <p:grpSp>
          <p:nvGrpSpPr>
            <p:cNvPr id="5" name="Grupp 4">
              <a:extLst>
                <a:ext uri="{FF2B5EF4-FFF2-40B4-BE49-F238E27FC236}">
                  <a16:creationId xmlns:a16="http://schemas.microsoft.com/office/drawing/2014/main" id="{069F2168-FD4C-EF8A-53B8-540B1FCC4EBA}"/>
                </a:ext>
              </a:extLst>
            </p:cNvPr>
            <p:cNvGrpSpPr/>
            <p:nvPr/>
          </p:nvGrpSpPr>
          <p:grpSpPr>
            <a:xfrm>
              <a:off x="1247190" y="260592"/>
              <a:ext cx="9506480" cy="5403640"/>
              <a:chOff x="1247190" y="260592"/>
              <a:chExt cx="9506480" cy="5403640"/>
            </a:xfrm>
          </p:grpSpPr>
          <p:sp>
            <p:nvSpPr>
              <p:cNvPr id="7" name="Rektangel: rundade hörn 6">
                <a:extLst>
                  <a:ext uri="{FF2B5EF4-FFF2-40B4-BE49-F238E27FC236}">
                    <a16:creationId xmlns:a16="http://schemas.microsoft.com/office/drawing/2014/main" id="{7EB51D8A-8B05-B817-3D45-D75655CA6D3A}"/>
                  </a:ext>
                </a:extLst>
              </p:cNvPr>
              <p:cNvSpPr/>
              <p:nvPr/>
            </p:nvSpPr>
            <p:spPr>
              <a:xfrm>
                <a:off x="1247190" y="260592"/>
                <a:ext cx="9506480" cy="54036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sv-SE" sz="1050" dirty="0">
                  <a:latin typeface="arial (Brödtext)"/>
                </a:endParaRPr>
              </a:p>
            </p:txBody>
          </p:sp>
          <p:sp>
            <p:nvSpPr>
              <p:cNvPr id="8" name="textruta 7">
                <a:extLst>
                  <a:ext uri="{FF2B5EF4-FFF2-40B4-BE49-F238E27FC236}">
                    <a16:creationId xmlns:a16="http://schemas.microsoft.com/office/drawing/2014/main" id="{1AB55823-877C-61E0-37A3-2E4B73638965}"/>
                  </a:ext>
                </a:extLst>
              </p:cNvPr>
              <p:cNvSpPr txBox="1"/>
              <p:nvPr/>
            </p:nvSpPr>
            <p:spPr>
              <a:xfrm>
                <a:off x="1575023" y="1005141"/>
                <a:ext cx="8872084" cy="4278094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algn="l"/>
                <a:r>
                  <a:rPr lang="sv-SE" sz="2400" b="1" u="sng" dirty="0">
                    <a:solidFill>
                      <a:schemeClr val="bg1"/>
                    </a:solidFill>
                  </a:rPr>
                  <a:t>Syfte</a:t>
                </a:r>
              </a:p>
              <a:p>
                <a:pPr algn="l"/>
                <a:r>
                  <a:rPr lang="sv-SE" sz="2000" dirty="0">
                    <a:solidFill>
                      <a:schemeClr val="bg1"/>
                    </a:solidFill>
                  </a:rPr>
                  <a:t>En fördjupad utredning genomförs bl.a. med avseende på nyttor, komplexitet, resursbehov, finansiering, tidplan samt IT-säkerhet och dataskydd. Faktaunderlaget sammanställs som en förstudie med förslag till styrgrupps-beslut.</a:t>
                </a:r>
              </a:p>
              <a:p>
                <a:endParaRPr lang="sv-SE" sz="1200" dirty="0">
                  <a:solidFill>
                    <a:schemeClr val="bg1"/>
                  </a:solidFill>
                </a:endParaRPr>
              </a:p>
              <a:p>
                <a:pPr algn="l"/>
                <a:r>
                  <a:rPr lang="sv-SE" sz="2400" b="1" u="sng" dirty="0">
                    <a:solidFill>
                      <a:schemeClr val="bg1"/>
                    </a:solidFill>
                  </a:rPr>
                  <a:t>Resurser</a:t>
                </a:r>
              </a:p>
              <a:p>
                <a:pPr algn="l"/>
                <a:r>
                  <a:rPr lang="sv-SE" sz="2000" dirty="0">
                    <a:solidFill>
                      <a:schemeClr val="bg1"/>
                    </a:solidFill>
                  </a:rPr>
                  <a:t>Förstudier inom ett specifikt verksamhetsområde ägs av linjen</a:t>
                </a:r>
              </a:p>
              <a:p>
                <a:pPr algn="l"/>
                <a:r>
                  <a:rPr lang="sv-SE" sz="2000" dirty="0">
                    <a:solidFill>
                      <a:schemeClr val="bg1"/>
                    </a:solidFill>
                  </a:rPr>
                  <a:t>Förstudier som spänner över flera verksamhetsområden ägs av staben för stöd och administration</a:t>
                </a:r>
              </a:p>
              <a:p>
                <a:pPr algn="l"/>
                <a:endParaRPr lang="sv-SE" sz="2400" dirty="0">
                  <a:solidFill>
                    <a:schemeClr val="bg1"/>
                  </a:solidFill>
                </a:endParaRPr>
              </a:p>
              <a:p>
                <a:pPr algn="l"/>
                <a:endParaRPr lang="sv-SE" sz="2400" dirty="0">
                  <a:solidFill>
                    <a:schemeClr val="bg1"/>
                  </a:solidFill>
                </a:endParaRPr>
              </a:p>
              <a:p>
                <a:pPr algn="l"/>
                <a:endParaRPr lang="sv-SE" sz="2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72DC2930-FBD9-F93F-E706-EAB208DC65FB}"/>
                </a:ext>
              </a:extLst>
            </p:cNvPr>
            <p:cNvSpPr txBox="1"/>
            <p:nvPr/>
          </p:nvSpPr>
          <p:spPr>
            <a:xfrm>
              <a:off x="4861907" y="483341"/>
              <a:ext cx="228780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sv-SE" sz="3600" b="1" dirty="0">
                  <a:solidFill>
                    <a:schemeClr val="bg1"/>
                  </a:solidFill>
                </a:rPr>
                <a:t>Förstudie</a:t>
              </a:r>
              <a:endParaRPr lang="sv-SE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0873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2">
            <a:extLst>
              <a:ext uri="{FF2B5EF4-FFF2-40B4-BE49-F238E27FC236}">
                <a16:creationId xmlns:a16="http://schemas.microsoft.com/office/drawing/2014/main" id="{12B300B4-DF50-7595-922C-6E8BB692787C}"/>
              </a:ext>
            </a:extLst>
          </p:cNvPr>
          <p:cNvGrpSpPr/>
          <p:nvPr/>
        </p:nvGrpSpPr>
        <p:grpSpPr>
          <a:xfrm>
            <a:off x="40232" y="1642654"/>
            <a:ext cx="12069891" cy="2302206"/>
            <a:chOff x="40232" y="1642654"/>
            <a:chExt cx="12069891" cy="2302206"/>
          </a:xfrm>
        </p:grpSpPr>
        <p:sp>
          <p:nvSpPr>
            <p:cNvPr id="34" name="Rektangel: rundade hörn 33">
              <a:extLst>
                <a:ext uri="{FF2B5EF4-FFF2-40B4-BE49-F238E27FC236}">
                  <a16:creationId xmlns:a16="http://schemas.microsoft.com/office/drawing/2014/main" id="{2AC98DB3-103C-E1C7-AA70-C56D553903E6}"/>
                </a:ext>
              </a:extLst>
            </p:cNvPr>
            <p:cNvSpPr/>
            <p:nvPr/>
          </p:nvSpPr>
          <p:spPr>
            <a:xfrm>
              <a:off x="3714584" y="2327157"/>
              <a:ext cx="504056" cy="5040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050" dirty="0">
                  <a:latin typeface="arial (Brödtext)"/>
                </a:rPr>
                <a:t>Idé</a:t>
              </a:r>
              <a:endParaRPr lang="sv-SE" sz="1300" dirty="0">
                <a:latin typeface="arial (Brödtext)"/>
              </a:endParaRPr>
            </a:p>
          </p:txBody>
        </p:sp>
        <p:sp>
          <p:nvSpPr>
            <p:cNvPr id="35" name="Rektangel: rundade hörn 34">
              <a:extLst>
                <a:ext uri="{FF2B5EF4-FFF2-40B4-BE49-F238E27FC236}">
                  <a16:creationId xmlns:a16="http://schemas.microsoft.com/office/drawing/2014/main" id="{4212CD9C-F836-FC06-97E2-8AE4F0F4E6CF}"/>
                </a:ext>
              </a:extLst>
            </p:cNvPr>
            <p:cNvSpPr/>
            <p:nvPr/>
          </p:nvSpPr>
          <p:spPr>
            <a:xfrm>
              <a:off x="6713888" y="2336367"/>
              <a:ext cx="805488" cy="5040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050" dirty="0">
                  <a:latin typeface="arial (Brödtext)"/>
                </a:rPr>
                <a:t>Förstudie</a:t>
              </a:r>
              <a:endParaRPr lang="sv-SE" sz="1300" dirty="0">
                <a:latin typeface="arial (Brödtext)"/>
              </a:endParaRPr>
            </a:p>
          </p:txBody>
        </p:sp>
        <p:sp>
          <p:nvSpPr>
            <p:cNvPr id="36" name="Rektangel: rundade hörn 35">
              <a:extLst>
                <a:ext uri="{FF2B5EF4-FFF2-40B4-BE49-F238E27FC236}">
                  <a16:creationId xmlns:a16="http://schemas.microsoft.com/office/drawing/2014/main" id="{9402A25C-BFD6-CAEC-951A-8295D70C9D3D}"/>
                </a:ext>
              </a:extLst>
            </p:cNvPr>
            <p:cNvSpPr/>
            <p:nvPr/>
          </p:nvSpPr>
          <p:spPr>
            <a:xfrm>
              <a:off x="9858357" y="2324142"/>
              <a:ext cx="1132894" cy="5040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050" dirty="0">
                  <a:latin typeface="arial (Brödtext)"/>
                </a:rPr>
                <a:t>Genomförande</a:t>
              </a:r>
              <a:endParaRPr lang="sv-SE" sz="1300" dirty="0">
                <a:latin typeface="arial (Brödtext)"/>
              </a:endParaRPr>
            </a:p>
          </p:txBody>
        </p:sp>
        <p:sp>
          <p:nvSpPr>
            <p:cNvPr id="37" name="Rektangel: rundade hörn 36">
              <a:extLst>
                <a:ext uri="{FF2B5EF4-FFF2-40B4-BE49-F238E27FC236}">
                  <a16:creationId xmlns:a16="http://schemas.microsoft.com/office/drawing/2014/main" id="{C3434D87-CC9B-C909-2136-0612E190D507}"/>
                </a:ext>
              </a:extLst>
            </p:cNvPr>
            <p:cNvSpPr/>
            <p:nvPr/>
          </p:nvSpPr>
          <p:spPr>
            <a:xfrm>
              <a:off x="11195722" y="2309453"/>
              <a:ext cx="914401" cy="5040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050" dirty="0">
                  <a:latin typeface="arial (Brödtext)"/>
                </a:rPr>
                <a:t>Uppföljning</a:t>
              </a:r>
              <a:endParaRPr lang="sv-SE" sz="1300" dirty="0">
                <a:latin typeface="arial (Brödtext)"/>
              </a:endParaRPr>
            </a:p>
          </p:txBody>
        </p:sp>
        <p:sp>
          <p:nvSpPr>
            <p:cNvPr id="38" name="Rektangel: rundade hörn 3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269EC7D1-1443-0D32-126F-A135AE497A59}"/>
                </a:ext>
              </a:extLst>
            </p:cNvPr>
            <p:cNvSpPr/>
            <p:nvPr/>
          </p:nvSpPr>
          <p:spPr>
            <a:xfrm>
              <a:off x="1479031" y="2330017"/>
              <a:ext cx="861293" cy="5040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050" dirty="0">
                  <a:latin typeface="arial (Brödtext)"/>
                </a:rPr>
                <a:t>Behovs-insamling</a:t>
              </a:r>
            </a:p>
          </p:txBody>
        </p:sp>
        <p:grpSp>
          <p:nvGrpSpPr>
            <p:cNvPr id="39" name="Grupp 38">
              <a:extLst>
                <a:ext uri="{FF2B5EF4-FFF2-40B4-BE49-F238E27FC236}">
                  <a16:creationId xmlns:a16="http://schemas.microsoft.com/office/drawing/2014/main" id="{F2AEFE37-41C8-E171-BA70-2588FF604204}"/>
                </a:ext>
              </a:extLst>
            </p:cNvPr>
            <p:cNvGrpSpPr/>
            <p:nvPr/>
          </p:nvGrpSpPr>
          <p:grpSpPr>
            <a:xfrm>
              <a:off x="5767749" y="2335383"/>
              <a:ext cx="757574" cy="504056"/>
              <a:chOff x="4035269" y="1327460"/>
              <a:chExt cx="851263" cy="504056"/>
            </a:xfrm>
          </p:grpSpPr>
          <p:sp>
            <p:nvSpPr>
              <p:cNvPr id="40" name="Romb 39">
                <a:extLst>
                  <a:ext uri="{FF2B5EF4-FFF2-40B4-BE49-F238E27FC236}">
                    <a16:creationId xmlns:a16="http://schemas.microsoft.com/office/drawing/2014/main" id="{D6E5B28D-418F-5FAD-7663-75185F1B47A5}"/>
                  </a:ext>
                </a:extLst>
              </p:cNvPr>
              <p:cNvSpPr/>
              <p:nvPr/>
            </p:nvSpPr>
            <p:spPr>
              <a:xfrm>
                <a:off x="4035269" y="1327460"/>
                <a:ext cx="851263" cy="504056"/>
              </a:xfrm>
              <a:prstGeom prst="diamon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sv-SE" sz="1400" dirty="0">
                  <a:latin typeface="arial (Brödtext)"/>
                </a:endParaRPr>
              </a:p>
            </p:txBody>
          </p:sp>
          <p:sp>
            <p:nvSpPr>
              <p:cNvPr id="41" name="textruta 40">
                <a:extLst>
                  <a:ext uri="{FF2B5EF4-FFF2-40B4-BE49-F238E27FC236}">
                    <a16:creationId xmlns:a16="http://schemas.microsoft.com/office/drawing/2014/main" id="{6EFB81D4-887F-25B0-9577-3069F3D823FE}"/>
                  </a:ext>
                </a:extLst>
              </p:cNvPr>
              <p:cNvSpPr txBox="1"/>
              <p:nvPr/>
            </p:nvSpPr>
            <p:spPr>
              <a:xfrm>
                <a:off x="4215775" y="1454637"/>
                <a:ext cx="51841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sv-SE" sz="1050" dirty="0">
                    <a:solidFill>
                      <a:schemeClr val="bg1"/>
                    </a:solidFill>
                    <a:latin typeface="arial (Brödtext)"/>
                  </a:rPr>
                  <a:t>BP0</a:t>
                </a:r>
                <a:endParaRPr lang="sv-SE" sz="105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2" name="Grupp 41">
              <a:extLst>
                <a:ext uri="{FF2B5EF4-FFF2-40B4-BE49-F238E27FC236}">
                  <a16:creationId xmlns:a16="http://schemas.microsoft.com/office/drawing/2014/main" id="{CD576AA8-CD9B-2DF1-BB50-2888231FDF61}"/>
                </a:ext>
              </a:extLst>
            </p:cNvPr>
            <p:cNvGrpSpPr/>
            <p:nvPr/>
          </p:nvGrpSpPr>
          <p:grpSpPr>
            <a:xfrm>
              <a:off x="8921380" y="2325485"/>
              <a:ext cx="740467" cy="504056"/>
              <a:chOff x="7764564" y="2881196"/>
              <a:chExt cx="854268" cy="504056"/>
            </a:xfrm>
          </p:grpSpPr>
          <p:sp>
            <p:nvSpPr>
              <p:cNvPr id="43" name="Romb 42">
                <a:extLst>
                  <a:ext uri="{FF2B5EF4-FFF2-40B4-BE49-F238E27FC236}">
                    <a16:creationId xmlns:a16="http://schemas.microsoft.com/office/drawing/2014/main" id="{FF373C3E-9EF9-34B7-ADCA-4DB5200E0508}"/>
                  </a:ext>
                </a:extLst>
              </p:cNvPr>
              <p:cNvSpPr/>
              <p:nvPr/>
            </p:nvSpPr>
            <p:spPr>
              <a:xfrm>
                <a:off x="7764564" y="2881196"/>
                <a:ext cx="854268" cy="504056"/>
              </a:xfrm>
              <a:prstGeom prst="diamon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sv-SE" sz="1400" dirty="0">
                  <a:latin typeface="arial (Brödtext)"/>
                </a:endParaRPr>
              </a:p>
            </p:txBody>
          </p:sp>
          <p:sp>
            <p:nvSpPr>
              <p:cNvPr id="44" name="textruta 43">
                <a:extLst>
                  <a:ext uri="{FF2B5EF4-FFF2-40B4-BE49-F238E27FC236}">
                    <a16:creationId xmlns:a16="http://schemas.microsoft.com/office/drawing/2014/main" id="{4BAE84A8-F56F-0B4D-C01D-9819A2158419}"/>
                  </a:ext>
                </a:extLst>
              </p:cNvPr>
              <p:cNvSpPr txBox="1"/>
              <p:nvPr/>
            </p:nvSpPr>
            <p:spPr>
              <a:xfrm>
                <a:off x="7943555" y="3000776"/>
                <a:ext cx="51841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sv-SE" sz="1050" dirty="0">
                    <a:solidFill>
                      <a:schemeClr val="bg1"/>
                    </a:solidFill>
                    <a:latin typeface="arial (Brödtext)"/>
                  </a:rPr>
                  <a:t>BP1</a:t>
                </a:r>
                <a:endParaRPr lang="sv-SE" sz="13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6" name="Ellips 45">
              <a:extLst>
                <a:ext uri="{FF2B5EF4-FFF2-40B4-BE49-F238E27FC236}">
                  <a16:creationId xmlns:a16="http://schemas.microsoft.com/office/drawing/2014/main" id="{B7F5E999-A80B-9EE8-E921-E097720C5A9B}"/>
                </a:ext>
              </a:extLst>
            </p:cNvPr>
            <p:cNvSpPr/>
            <p:nvPr/>
          </p:nvSpPr>
          <p:spPr>
            <a:xfrm>
              <a:off x="537420" y="1647121"/>
              <a:ext cx="1132299" cy="50405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050" dirty="0"/>
                <a:t>Omvärlds-bevakning</a:t>
              </a:r>
              <a:endParaRPr lang="sv-SE" sz="4000" dirty="0"/>
            </a:p>
          </p:txBody>
        </p:sp>
        <p:sp>
          <p:nvSpPr>
            <p:cNvPr id="49" name="Rektangel: rundade hörn 48">
              <a:extLst>
                <a:ext uri="{FF2B5EF4-FFF2-40B4-BE49-F238E27FC236}">
                  <a16:creationId xmlns:a16="http://schemas.microsoft.com/office/drawing/2014/main" id="{5A9B9686-9B99-011A-FF44-FDC320874199}"/>
                </a:ext>
              </a:extLst>
            </p:cNvPr>
            <p:cNvSpPr/>
            <p:nvPr/>
          </p:nvSpPr>
          <p:spPr>
            <a:xfrm>
              <a:off x="4070180" y="1650606"/>
              <a:ext cx="973117" cy="50405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050" dirty="0">
                  <a:latin typeface="arial (Brödtext)"/>
                </a:rPr>
                <a:t>Behandling/ beredning</a:t>
              </a:r>
            </a:p>
          </p:txBody>
        </p:sp>
        <p:sp>
          <p:nvSpPr>
            <p:cNvPr id="50" name="Rektangel: rundade hörn 49">
              <a:extLst>
                <a:ext uri="{FF2B5EF4-FFF2-40B4-BE49-F238E27FC236}">
                  <a16:creationId xmlns:a16="http://schemas.microsoft.com/office/drawing/2014/main" id="{D00D725E-6978-4B2E-A59E-3FA19100B01E}"/>
                </a:ext>
              </a:extLst>
            </p:cNvPr>
            <p:cNvSpPr/>
            <p:nvPr/>
          </p:nvSpPr>
          <p:spPr>
            <a:xfrm>
              <a:off x="4586111" y="2325485"/>
              <a:ext cx="973117" cy="50405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050" dirty="0">
                  <a:latin typeface="arial (Brödtext)"/>
                </a:rPr>
                <a:t>Berednings-</a:t>
              </a:r>
            </a:p>
            <a:p>
              <a:pPr algn="ctr"/>
              <a:r>
                <a:rPr lang="sv-SE" sz="1050" dirty="0">
                  <a:latin typeface="arial (Brödtext)"/>
                </a:rPr>
                <a:t>råd</a:t>
              </a:r>
            </a:p>
          </p:txBody>
        </p:sp>
        <p:sp>
          <p:nvSpPr>
            <p:cNvPr id="51" name="Rektangel: rundade hörn 50">
              <a:extLst>
                <a:ext uri="{FF2B5EF4-FFF2-40B4-BE49-F238E27FC236}">
                  <a16:creationId xmlns:a16="http://schemas.microsoft.com/office/drawing/2014/main" id="{20717916-1577-205E-596C-1668268AB4C0}"/>
                </a:ext>
              </a:extLst>
            </p:cNvPr>
            <p:cNvSpPr/>
            <p:nvPr/>
          </p:nvSpPr>
          <p:spPr>
            <a:xfrm>
              <a:off x="5613634" y="3379741"/>
              <a:ext cx="1068230" cy="50405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050" dirty="0">
                  <a:latin typeface="arial (Brödtext)"/>
                </a:rPr>
                <a:t>Avslut/paus/</a:t>
              </a:r>
            </a:p>
            <a:p>
              <a:pPr algn="ctr"/>
              <a:r>
                <a:rPr lang="sv-SE" sz="1050" dirty="0">
                  <a:latin typeface="arial (Brödtext)"/>
                </a:rPr>
                <a:t>återremittera</a:t>
              </a:r>
              <a:endParaRPr lang="sv-SE" sz="1300" dirty="0">
                <a:latin typeface="arial (Brödtext)"/>
              </a:endParaRPr>
            </a:p>
          </p:txBody>
        </p:sp>
        <p:sp>
          <p:nvSpPr>
            <p:cNvPr id="53" name="Rektangel: rundade hörn 52">
              <a:extLst>
                <a:ext uri="{FF2B5EF4-FFF2-40B4-BE49-F238E27FC236}">
                  <a16:creationId xmlns:a16="http://schemas.microsoft.com/office/drawing/2014/main" id="{AB371D07-5350-6284-A693-2D49A01425DD}"/>
                </a:ext>
              </a:extLst>
            </p:cNvPr>
            <p:cNvSpPr/>
            <p:nvPr/>
          </p:nvSpPr>
          <p:spPr>
            <a:xfrm>
              <a:off x="7743714" y="2342718"/>
              <a:ext cx="973117" cy="50405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050" dirty="0">
                  <a:latin typeface="arial (Brödtext)"/>
                </a:rPr>
                <a:t>Berednings-</a:t>
              </a:r>
            </a:p>
            <a:p>
              <a:pPr algn="ctr"/>
              <a:r>
                <a:rPr lang="sv-SE" sz="1050" dirty="0">
                  <a:latin typeface="arial (Brödtext)"/>
                </a:rPr>
                <a:t>råd</a:t>
              </a:r>
            </a:p>
          </p:txBody>
        </p:sp>
        <p:sp>
          <p:nvSpPr>
            <p:cNvPr id="56" name="Rektangel: rundade hörn 55">
              <a:extLst>
                <a:ext uri="{FF2B5EF4-FFF2-40B4-BE49-F238E27FC236}">
                  <a16:creationId xmlns:a16="http://schemas.microsoft.com/office/drawing/2014/main" id="{4E3ED6FA-4D29-8ECA-F8B8-86F0191FB3D0}"/>
                </a:ext>
              </a:extLst>
            </p:cNvPr>
            <p:cNvSpPr/>
            <p:nvPr/>
          </p:nvSpPr>
          <p:spPr>
            <a:xfrm>
              <a:off x="8767089" y="3440803"/>
              <a:ext cx="1068230" cy="50405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050" dirty="0">
                  <a:latin typeface="arial (Brödtext)"/>
                </a:rPr>
                <a:t>Avslut/paus/</a:t>
              </a:r>
            </a:p>
            <a:p>
              <a:pPr algn="ctr"/>
              <a:r>
                <a:rPr lang="sv-SE" sz="1050" dirty="0">
                  <a:latin typeface="arial (Brödtext)"/>
                </a:rPr>
                <a:t>återremittera</a:t>
              </a:r>
              <a:endParaRPr lang="sv-SE" sz="1300" dirty="0">
                <a:latin typeface="arial (Brödtext)"/>
              </a:endParaRPr>
            </a:p>
          </p:txBody>
        </p:sp>
        <p:sp>
          <p:nvSpPr>
            <p:cNvPr id="57" name="Rektangel: rundade hörn 56">
              <a:extLst>
                <a:ext uri="{FF2B5EF4-FFF2-40B4-BE49-F238E27FC236}">
                  <a16:creationId xmlns:a16="http://schemas.microsoft.com/office/drawing/2014/main" id="{2B8B5485-D0CA-3FB4-CA7C-26E6FE36BE3E}"/>
                </a:ext>
              </a:extLst>
            </p:cNvPr>
            <p:cNvSpPr/>
            <p:nvPr/>
          </p:nvSpPr>
          <p:spPr>
            <a:xfrm>
              <a:off x="7221015" y="1642654"/>
              <a:ext cx="973117" cy="50405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050" dirty="0">
                  <a:latin typeface="arial (Brödtext)"/>
                </a:rPr>
                <a:t>Behandling/ beredning</a:t>
              </a:r>
            </a:p>
          </p:txBody>
        </p:sp>
        <p:sp>
          <p:nvSpPr>
            <p:cNvPr id="58" name="Ellips 57">
              <a:extLst>
                <a:ext uri="{FF2B5EF4-FFF2-40B4-BE49-F238E27FC236}">
                  <a16:creationId xmlns:a16="http://schemas.microsoft.com/office/drawing/2014/main" id="{8537FFBC-3215-0529-F0FE-D4A2CEF6A644}"/>
                </a:ext>
              </a:extLst>
            </p:cNvPr>
            <p:cNvSpPr/>
            <p:nvPr/>
          </p:nvSpPr>
          <p:spPr>
            <a:xfrm>
              <a:off x="537420" y="3008936"/>
              <a:ext cx="1132299" cy="50405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050" dirty="0"/>
                <a:t>Invärlds-bevakning</a:t>
              </a:r>
              <a:endParaRPr lang="sv-SE" sz="4000" dirty="0"/>
            </a:p>
          </p:txBody>
        </p:sp>
        <p:sp>
          <p:nvSpPr>
            <p:cNvPr id="59" name="Ellips 58">
              <a:extLst>
                <a:ext uri="{FF2B5EF4-FFF2-40B4-BE49-F238E27FC236}">
                  <a16:creationId xmlns:a16="http://schemas.microsoft.com/office/drawing/2014/main" id="{ADF5D8E7-11DD-0328-D25F-DD8C5DA3363B}"/>
                </a:ext>
              </a:extLst>
            </p:cNvPr>
            <p:cNvSpPr/>
            <p:nvPr/>
          </p:nvSpPr>
          <p:spPr>
            <a:xfrm>
              <a:off x="40232" y="2331397"/>
              <a:ext cx="1238236" cy="50405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050" dirty="0"/>
                <a:t>Invånar-förslag</a:t>
              </a:r>
              <a:endParaRPr lang="sv-SE" sz="3600" dirty="0"/>
            </a:p>
          </p:txBody>
        </p:sp>
        <p:cxnSp>
          <p:nvCxnSpPr>
            <p:cNvPr id="61" name="Rak pilkoppling 60">
              <a:extLst>
                <a:ext uri="{FF2B5EF4-FFF2-40B4-BE49-F238E27FC236}">
                  <a16:creationId xmlns:a16="http://schemas.microsoft.com/office/drawing/2014/main" id="{73C3B37A-C163-D7B5-3F9D-AE00C6ECCC4B}"/>
                </a:ext>
              </a:extLst>
            </p:cNvPr>
            <p:cNvCxnSpPr>
              <a:cxnSpLocks/>
              <a:stCxn id="46" idx="5"/>
            </p:cNvCxnSpPr>
            <p:nvPr/>
          </p:nvCxnSpPr>
          <p:spPr>
            <a:xfrm>
              <a:off x="1503898" y="2077361"/>
              <a:ext cx="165821" cy="24812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ak pilkoppling 64">
              <a:extLst>
                <a:ext uri="{FF2B5EF4-FFF2-40B4-BE49-F238E27FC236}">
                  <a16:creationId xmlns:a16="http://schemas.microsoft.com/office/drawing/2014/main" id="{19CBEE3F-AC00-166B-ACF3-C09AE558B0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72218" y="2580421"/>
              <a:ext cx="205112" cy="138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Rak pilkoppling 67">
              <a:extLst>
                <a:ext uri="{FF2B5EF4-FFF2-40B4-BE49-F238E27FC236}">
                  <a16:creationId xmlns:a16="http://schemas.microsoft.com/office/drawing/2014/main" id="{104190DC-B31E-D27A-F56F-A2C793AB1A77}"/>
                </a:ext>
              </a:extLst>
            </p:cNvPr>
            <p:cNvCxnSpPr>
              <a:cxnSpLocks/>
              <a:stCxn id="58" idx="7"/>
            </p:cNvCxnSpPr>
            <p:nvPr/>
          </p:nvCxnSpPr>
          <p:spPr>
            <a:xfrm flipV="1">
              <a:off x="1503898" y="2842071"/>
              <a:ext cx="165821" cy="24068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Koppling: vinklad 73">
              <a:extLst>
                <a:ext uri="{FF2B5EF4-FFF2-40B4-BE49-F238E27FC236}">
                  <a16:creationId xmlns:a16="http://schemas.microsoft.com/office/drawing/2014/main" id="{8720BD41-1FD5-37F5-0A8B-4D44F28B53AC}"/>
                </a:ext>
              </a:extLst>
            </p:cNvPr>
            <p:cNvCxnSpPr>
              <a:cxnSpLocks/>
              <a:stCxn id="34" idx="0"/>
              <a:endCxn id="49" idx="1"/>
            </p:cNvCxnSpPr>
            <p:nvPr/>
          </p:nvCxnSpPr>
          <p:spPr>
            <a:xfrm rot="5400000" flipH="1" flipV="1">
              <a:off x="3806135" y="2063112"/>
              <a:ext cx="424523" cy="103568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Koppling: vinklad 75">
              <a:extLst>
                <a:ext uri="{FF2B5EF4-FFF2-40B4-BE49-F238E27FC236}">
                  <a16:creationId xmlns:a16="http://schemas.microsoft.com/office/drawing/2014/main" id="{F2016BFE-BB49-B35B-BB8F-E80F9EB7262B}"/>
                </a:ext>
              </a:extLst>
            </p:cNvPr>
            <p:cNvCxnSpPr>
              <a:cxnSpLocks/>
              <a:stCxn id="49" idx="3"/>
              <a:endCxn id="50" idx="0"/>
            </p:cNvCxnSpPr>
            <p:nvPr/>
          </p:nvCxnSpPr>
          <p:spPr>
            <a:xfrm>
              <a:off x="5043297" y="1902634"/>
              <a:ext cx="29373" cy="422851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Rak pilkoppling 76">
              <a:extLst>
                <a:ext uri="{FF2B5EF4-FFF2-40B4-BE49-F238E27FC236}">
                  <a16:creationId xmlns:a16="http://schemas.microsoft.com/office/drawing/2014/main" id="{C052142B-73BB-90D6-DFAB-99EBDC6775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42035" y="2580421"/>
              <a:ext cx="205112" cy="138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Rak pilkoppling 79">
              <a:extLst>
                <a:ext uri="{FF2B5EF4-FFF2-40B4-BE49-F238E27FC236}">
                  <a16:creationId xmlns:a16="http://schemas.microsoft.com/office/drawing/2014/main" id="{429D55CB-F699-2321-0AD7-85E9C8E3D5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11745" y="2580421"/>
              <a:ext cx="205112" cy="138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ktangel: rundade hörn 82">
              <a:extLst>
                <a:ext uri="{FF2B5EF4-FFF2-40B4-BE49-F238E27FC236}">
                  <a16:creationId xmlns:a16="http://schemas.microsoft.com/office/drawing/2014/main" id="{15AE9FBF-FFC6-39F9-1B51-7BE7A3CBC9AD}"/>
                </a:ext>
              </a:extLst>
            </p:cNvPr>
            <p:cNvSpPr/>
            <p:nvPr/>
          </p:nvSpPr>
          <p:spPr>
            <a:xfrm>
              <a:off x="2544874" y="2325485"/>
              <a:ext cx="973117" cy="50405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050" dirty="0">
                  <a:latin typeface="arial (Brödtext)"/>
                </a:rPr>
                <a:t>Samman-ställning idé</a:t>
              </a:r>
            </a:p>
          </p:txBody>
        </p:sp>
        <p:cxnSp>
          <p:nvCxnSpPr>
            <p:cNvPr id="90" name="Rak pilkoppling 89">
              <a:extLst>
                <a:ext uri="{FF2B5EF4-FFF2-40B4-BE49-F238E27FC236}">
                  <a16:creationId xmlns:a16="http://schemas.microsoft.com/office/drawing/2014/main" id="{8FB90633-F366-CF5B-23B7-8BF66FDDC2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58745" y="2586457"/>
              <a:ext cx="205112" cy="138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Rak pilkoppling 91">
              <a:extLst>
                <a:ext uri="{FF2B5EF4-FFF2-40B4-BE49-F238E27FC236}">
                  <a16:creationId xmlns:a16="http://schemas.microsoft.com/office/drawing/2014/main" id="{E7059D7E-8294-7320-82AB-AAE036F605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4202" y="2738857"/>
              <a:ext cx="205112" cy="138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Rak pilkoppling 92">
              <a:extLst>
                <a:ext uri="{FF2B5EF4-FFF2-40B4-BE49-F238E27FC236}">
                  <a16:creationId xmlns:a16="http://schemas.microsoft.com/office/drawing/2014/main" id="{E747935B-A012-C29A-3781-AC3FB8C0D8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11119" y="2583585"/>
              <a:ext cx="205112" cy="138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Rak pilkoppling 94">
              <a:extLst>
                <a:ext uri="{FF2B5EF4-FFF2-40B4-BE49-F238E27FC236}">
                  <a16:creationId xmlns:a16="http://schemas.microsoft.com/office/drawing/2014/main" id="{8DDDFE70-914C-68DA-9E82-3277CB4C335E}"/>
                </a:ext>
              </a:extLst>
            </p:cNvPr>
            <p:cNvCxnSpPr>
              <a:cxnSpLocks/>
              <a:stCxn id="40" idx="2"/>
              <a:endCxn id="51" idx="0"/>
            </p:cNvCxnSpPr>
            <p:nvPr/>
          </p:nvCxnSpPr>
          <p:spPr>
            <a:xfrm>
              <a:off x="6146536" y="2839439"/>
              <a:ext cx="1213" cy="540302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Koppling: vinklad 96">
              <a:extLst>
                <a:ext uri="{FF2B5EF4-FFF2-40B4-BE49-F238E27FC236}">
                  <a16:creationId xmlns:a16="http://schemas.microsoft.com/office/drawing/2014/main" id="{0F9E8546-61DE-E99B-DA55-5645C2B256AC}"/>
                </a:ext>
              </a:extLst>
            </p:cNvPr>
            <p:cNvCxnSpPr>
              <a:cxnSpLocks/>
              <a:stCxn id="51" idx="1"/>
              <a:endCxn id="83" idx="2"/>
            </p:cNvCxnSpPr>
            <p:nvPr/>
          </p:nvCxnSpPr>
          <p:spPr>
            <a:xfrm rot="10800000">
              <a:off x="3031434" y="2829541"/>
              <a:ext cx="2582201" cy="802228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Rak pilkoppling 97">
              <a:extLst>
                <a:ext uri="{FF2B5EF4-FFF2-40B4-BE49-F238E27FC236}">
                  <a16:creationId xmlns:a16="http://schemas.microsoft.com/office/drawing/2014/main" id="{84D291D1-1DCC-9A00-212B-0EBA992632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18534" y="2577513"/>
              <a:ext cx="205112" cy="138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Koppling: vinklad 99">
              <a:extLst>
                <a:ext uri="{FF2B5EF4-FFF2-40B4-BE49-F238E27FC236}">
                  <a16:creationId xmlns:a16="http://schemas.microsoft.com/office/drawing/2014/main" id="{2E7B052E-C867-2E4E-D49C-1F54B4FC6E23}"/>
                </a:ext>
              </a:extLst>
            </p:cNvPr>
            <p:cNvCxnSpPr>
              <a:cxnSpLocks/>
              <a:stCxn id="35" idx="0"/>
              <a:endCxn id="57" idx="1"/>
            </p:cNvCxnSpPr>
            <p:nvPr/>
          </p:nvCxnSpPr>
          <p:spPr>
            <a:xfrm rot="5400000" flipH="1" flipV="1">
              <a:off x="6947981" y="2063334"/>
              <a:ext cx="441685" cy="104383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Koppling: vinklad 101">
              <a:extLst>
                <a:ext uri="{FF2B5EF4-FFF2-40B4-BE49-F238E27FC236}">
                  <a16:creationId xmlns:a16="http://schemas.microsoft.com/office/drawing/2014/main" id="{3E412FE7-786D-3EEE-43C4-448C47F091FA}"/>
                </a:ext>
              </a:extLst>
            </p:cNvPr>
            <p:cNvCxnSpPr>
              <a:cxnSpLocks/>
              <a:stCxn id="57" idx="3"/>
              <a:endCxn id="53" idx="0"/>
            </p:cNvCxnSpPr>
            <p:nvPr/>
          </p:nvCxnSpPr>
          <p:spPr>
            <a:xfrm>
              <a:off x="8194132" y="1894682"/>
              <a:ext cx="36141" cy="448036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Rak pilkoppling 103">
              <a:extLst>
                <a:ext uri="{FF2B5EF4-FFF2-40B4-BE49-F238E27FC236}">
                  <a16:creationId xmlns:a16="http://schemas.microsoft.com/office/drawing/2014/main" id="{40A7DDB8-485B-9D55-80CB-EDAEFEA630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46423" y="2573596"/>
              <a:ext cx="205112" cy="138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Rak pilkoppling 105">
              <a:extLst>
                <a:ext uri="{FF2B5EF4-FFF2-40B4-BE49-F238E27FC236}">
                  <a16:creationId xmlns:a16="http://schemas.microsoft.com/office/drawing/2014/main" id="{CD2C6CBC-608B-EEBE-20B5-DE4CEDAE71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87309" y="2572215"/>
              <a:ext cx="205112" cy="138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Koppling: vinklad 107">
              <a:extLst>
                <a:ext uri="{FF2B5EF4-FFF2-40B4-BE49-F238E27FC236}">
                  <a16:creationId xmlns:a16="http://schemas.microsoft.com/office/drawing/2014/main" id="{A1A15E10-45E2-6E3B-B18E-F7CAB89951B8}"/>
                </a:ext>
              </a:extLst>
            </p:cNvPr>
            <p:cNvCxnSpPr>
              <a:cxnSpLocks/>
              <a:stCxn id="40" idx="0"/>
              <a:endCxn id="36" idx="0"/>
            </p:cNvCxnSpPr>
            <p:nvPr/>
          </p:nvCxnSpPr>
          <p:spPr>
            <a:xfrm rot="5400000" flipH="1" flipV="1">
              <a:off x="8280050" y="190629"/>
              <a:ext cx="11241" cy="4278268"/>
            </a:xfrm>
            <a:prstGeom prst="bentConnector3">
              <a:avLst>
                <a:gd name="adj1" fmla="val 9090766"/>
              </a:avLst>
            </a:prstGeom>
            <a:ln w="28575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Rak pilkoppling 110">
              <a:extLst>
                <a:ext uri="{FF2B5EF4-FFF2-40B4-BE49-F238E27FC236}">
                  <a16:creationId xmlns:a16="http://schemas.microsoft.com/office/drawing/2014/main" id="{F3476761-05A0-0762-1A81-376F75914AFF}"/>
                </a:ext>
              </a:extLst>
            </p:cNvPr>
            <p:cNvCxnSpPr>
              <a:cxnSpLocks/>
              <a:stCxn id="43" idx="2"/>
              <a:endCxn id="56" idx="0"/>
            </p:cNvCxnSpPr>
            <p:nvPr/>
          </p:nvCxnSpPr>
          <p:spPr>
            <a:xfrm>
              <a:off x="9291614" y="2829541"/>
              <a:ext cx="9590" cy="61126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Koppling: vinklad 112">
              <a:extLst>
                <a:ext uri="{FF2B5EF4-FFF2-40B4-BE49-F238E27FC236}">
                  <a16:creationId xmlns:a16="http://schemas.microsoft.com/office/drawing/2014/main" id="{C9FC5CD7-75C0-9D65-0D1C-6D1EA0D95686}"/>
                </a:ext>
              </a:extLst>
            </p:cNvPr>
            <p:cNvCxnSpPr>
              <a:cxnSpLocks/>
              <a:stCxn id="56" idx="2"/>
              <a:endCxn id="51" idx="2"/>
            </p:cNvCxnSpPr>
            <p:nvPr/>
          </p:nvCxnSpPr>
          <p:spPr>
            <a:xfrm rot="5400000" flipH="1">
              <a:off x="7693946" y="2337601"/>
              <a:ext cx="61062" cy="3153455"/>
            </a:xfrm>
            <a:prstGeom prst="bentConnector3">
              <a:avLst>
                <a:gd name="adj1" fmla="val -689635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Ellips 1">
            <a:extLst>
              <a:ext uri="{FF2B5EF4-FFF2-40B4-BE49-F238E27FC236}">
                <a16:creationId xmlns:a16="http://schemas.microsoft.com/office/drawing/2014/main" id="{4BD90319-0AA6-5FAD-53EE-BB97005E14AD}"/>
              </a:ext>
            </a:extLst>
          </p:cNvPr>
          <p:cNvSpPr/>
          <p:nvPr/>
        </p:nvSpPr>
        <p:spPr>
          <a:xfrm>
            <a:off x="8604148" y="1880332"/>
            <a:ext cx="1401543" cy="1401543"/>
          </a:xfrm>
          <a:prstGeom prst="ellipse">
            <a:avLst/>
          </a:prstGeom>
          <a:noFill/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107894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3">
            <a:extLst>
              <a:ext uri="{FF2B5EF4-FFF2-40B4-BE49-F238E27FC236}">
                <a16:creationId xmlns:a16="http://schemas.microsoft.com/office/drawing/2014/main" id="{739920CB-E853-B0B2-6F47-7BDA15887BBB}"/>
              </a:ext>
            </a:extLst>
          </p:cNvPr>
          <p:cNvGrpSpPr/>
          <p:nvPr/>
        </p:nvGrpSpPr>
        <p:grpSpPr>
          <a:xfrm>
            <a:off x="1247190" y="260592"/>
            <a:ext cx="9506480" cy="5403640"/>
            <a:chOff x="1258620" y="260592"/>
            <a:chExt cx="9506480" cy="5403640"/>
          </a:xfrm>
        </p:grpSpPr>
        <p:sp>
          <p:nvSpPr>
            <p:cNvPr id="5" name="Rektangel: rundade hörn 4">
              <a:extLst>
                <a:ext uri="{FF2B5EF4-FFF2-40B4-BE49-F238E27FC236}">
                  <a16:creationId xmlns:a16="http://schemas.microsoft.com/office/drawing/2014/main" id="{3A648392-A57D-C3CE-709F-782188AAF428}"/>
                </a:ext>
              </a:extLst>
            </p:cNvPr>
            <p:cNvSpPr/>
            <p:nvPr/>
          </p:nvSpPr>
          <p:spPr>
            <a:xfrm>
              <a:off x="1258620" y="260592"/>
              <a:ext cx="9506480" cy="54036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sv-SE" sz="1050" dirty="0">
                <a:latin typeface="arial (Brödtext)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B12E50C0-8B8A-CB2F-E2F1-F6CA7C952D91}"/>
                </a:ext>
              </a:extLst>
            </p:cNvPr>
            <p:cNvSpPr txBox="1"/>
            <p:nvPr/>
          </p:nvSpPr>
          <p:spPr>
            <a:xfrm>
              <a:off x="1585656" y="1005141"/>
              <a:ext cx="8872084" cy="4339650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algn="l"/>
              <a:r>
                <a:rPr lang="sv-SE" sz="2400" b="1" u="sng" dirty="0">
                  <a:solidFill>
                    <a:schemeClr val="bg1"/>
                  </a:solidFill>
                </a:rPr>
                <a:t>Syfte</a:t>
              </a:r>
            </a:p>
            <a:p>
              <a:r>
                <a:rPr lang="sv-SE" sz="2000" dirty="0">
                  <a:solidFill>
                    <a:schemeClr val="bg1"/>
                  </a:solidFill>
                </a:rPr>
                <a:t>Beslut fattas om förslaget ska tas vidare till genomförande, förkastas, pausas eller återremitteras. Beslut fattas även om projekt/uppdrag, pilot/bredd, tidplan, finansiering, ägande och hemtagningsansvar.</a:t>
              </a:r>
              <a:endParaRPr lang="sv-SE" sz="2400" dirty="0">
                <a:solidFill>
                  <a:schemeClr val="bg1"/>
                </a:solidFill>
              </a:endParaRPr>
            </a:p>
            <a:p>
              <a:pPr algn="l"/>
              <a:endParaRPr lang="sv-SE" sz="1200" dirty="0">
                <a:solidFill>
                  <a:schemeClr val="bg1"/>
                </a:solidFill>
              </a:endParaRPr>
            </a:p>
            <a:p>
              <a:pPr algn="l"/>
              <a:r>
                <a:rPr lang="sv-SE" sz="2400" b="1" u="sng" dirty="0">
                  <a:solidFill>
                    <a:schemeClr val="bg1"/>
                  </a:solidFill>
                </a:rPr>
                <a:t>Resurser</a:t>
              </a:r>
            </a:p>
            <a:p>
              <a:pPr algn="l"/>
              <a:r>
                <a:rPr lang="sv-SE" sz="2000" dirty="0">
                  <a:solidFill>
                    <a:schemeClr val="bg1"/>
                  </a:solidFill>
                </a:rPr>
                <a:t>Styrgrupp digitalisering och förvaltning av system (beslutande)</a:t>
              </a:r>
            </a:p>
            <a:p>
              <a:pPr algn="l"/>
              <a:r>
                <a:rPr lang="sv-SE" sz="2000" dirty="0">
                  <a:solidFill>
                    <a:schemeClr val="bg1"/>
                  </a:solidFill>
                </a:rPr>
                <a:t>Ansvarig för förstudie (föredragande)</a:t>
              </a:r>
            </a:p>
            <a:p>
              <a:pPr algn="l"/>
              <a:r>
                <a:rPr lang="sv-SE" sz="2000" dirty="0">
                  <a:solidFill>
                    <a:schemeClr val="bg1"/>
                  </a:solidFill>
                </a:rPr>
                <a:t>Utvecklingsledare IT (sammanhållande)</a:t>
              </a:r>
            </a:p>
            <a:p>
              <a:pPr algn="l"/>
              <a:endParaRPr lang="sv-SE" sz="2400" dirty="0">
                <a:solidFill>
                  <a:schemeClr val="bg1"/>
                </a:solidFill>
              </a:endParaRPr>
            </a:p>
            <a:p>
              <a:pPr algn="l"/>
              <a:endParaRPr lang="sv-SE" sz="2400" dirty="0">
                <a:solidFill>
                  <a:schemeClr val="bg1"/>
                </a:solidFill>
              </a:endParaRPr>
            </a:p>
            <a:p>
              <a:pPr algn="l"/>
              <a:endParaRPr lang="sv-SE" sz="2400" dirty="0">
                <a:solidFill>
                  <a:schemeClr val="bg1"/>
                </a:solidFill>
              </a:endParaRPr>
            </a:p>
            <a:p>
              <a:pPr algn="l"/>
              <a:endParaRPr lang="sv-SE" sz="24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E2EB245D-A219-F8DC-7470-5138BD4769F9}"/>
                </a:ext>
              </a:extLst>
            </p:cNvPr>
            <p:cNvSpPr txBox="1"/>
            <p:nvPr/>
          </p:nvSpPr>
          <p:spPr>
            <a:xfrm>
              <a:off x="5409713" y="483341"/>
              <a:ext cx="12022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sv-SE" sz="3600" b="1" dirty="0">
                  <a:solidFill>
                    <a:schemeClr val="bg1"/>
                  </a:solidFill>
                </a:rPr>
                <a:t>BP 1</a:t>
              </a:r>
              <a:endParaRPr lang="sv-SE" sz="2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3976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2">
            <a:extLst>
              <a:ext uri="{FF2B5EF4-FFF2-40B4-BE49-F238E27FC236}">
                <a16:creationId xmlns:a16="http://schemas.microsoft.com/office/drawing/2014/main" id="{12B300B4-DF50-7595-922C-6E8BB692787C}"/>
              </a:ext>
            </a:extLst>
          </p:cNvPr>
          <p:cNvGrpSpPr/>
          <p:nvPr/>
        </p:nvGrpSpPr>
        <p:grpSpPr>
          <a:xfrm>
            <a:off x="40232" y="1642654"/>
            <a:ext cx="12069891" cy="2302206"/>
            <a:chOff x="40232" y="1642654"/>
            <a:chExt cx="12069891" cy="2302206"/>
          </a:xfrm>
        </p:grpSpPr>
        <p:sp>
          <p:nvSpPr>
            <p:cNvPr id="34" name="Rektangel: rundade hörn 33">
              <a:extLst>
                <a:ext uri="{FF2B5EF4-FFF2-40B4-BE49-F238E27FC236}">
                  <a16:creationId xmlns:a16="http://schemas.microsoft.com/office/drawing/2014/main" id="{2AC98DB3-103C-E1C7-AA70-C56D553903E6}"/>
                </a:ext>
              </a:extLst>
            </p:cNvPr>
            <p:cNvSpPr/>
            <p:nvPr/>
          </p:nvSpPr>
          <p:spPr>
            <a:xfrm>
              <a:off x="3714584" y="2327157"/>
              <a:ext cx="504056" cy="5040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050" dirty="0">
                  <a:latin typeface="arial (Brödtext)"/>
                </a:rPr>
                <a:t>Idé</a:t>
              </a:r>
              <a:endParaRPr lang="sv-SE" sz="1300" dirty="0">
                <a:latin typeface="arial (Brödtext)"/>
              </a:endParaRPr>
            </a:p>
          </p:txBody>
        </p:sp>
        <p:sp>
          <p:nvSpPr>
            <p:cNvPr id="35" name="Rektangel: rundade hörn 34">
              <a:extLst>
                <a:ext uri="{FF2B5EF4-FFF2-40B4-BE49-F238E27FC236}">
                  <a16:creationId xmlns:a16="http://schemas.microsoft.com/office/drawing/2014/main" id="{4212CD9C-F836-FC06-97E2-8AE4F0F4E6CF}"/>
                </a:ext>
              </a:extLst>
            </p:cNvPr>
            <p:cNvSpPr/>
            <p:nvPr/>
          </p:nvSpPr>
          <p:spPr>
            <a:xfrm>
              <a:off x="6713888" y="2336367"/>
              <a:ext cx="805488" cy="5040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050" dirty="0">
                  <a:latin typeface="arial (Brödtext)"/>
                </a:rPr>
                <a:t>Förstudie</a:t>
              </a:r>
              <a:endParaRPr lang="sv-SE" sz="1300" dirty="0">
                <a:latin typeface="arial (Brödtext)"/>
              </a:endParaRPr>
            </a:p>
          </p:txBody>
        </p:sp>
        <p:sp>
          <p:nvSpPr>
            <p:cNvPr id="36" name="Rektangel: rundade hörn 35">
              <a:extLst>
                <a:ext uri="{FF2B5EF4-FFF2-40B4-BE49-F238E27FC236}">
                  <a16:creationId xmlns:a16="http://schemas.microsoft.com/office/drawing/2014/main" id="{9402A25C-BFD6-CAEC-951A-8295D70C9D3D}"/>
                </a:ext>
              </a:extLst>
            </p:cNvPr>
            <p:cNvSpPr/>
            <p:nvPr/>
          </p:nvSpPr>
          <p:spPr>
            <a:xfrm>
              <a:off x="9858357" y="2324142"/>
              <a:ext cx="1132894" cy="5040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050" dirty="0">
                  <a:latin typeface="arial (Brödtext)"/>
                </a:rPr>
                <a:t>Genomförande</a:t>
              </a:r>
              <a:endParaRPr lang="sv-SE" sz="1300" dirty="0">
                <a:latin typeface="arial (Brödtext)"/>
              </a:endParaRPr>
            </a:p>
          </p:txBody>
        </p:sp>
        <p:sp>
          <p:nvSpPr>
            <p:cNvPr id="37" name="Rektangel: rundade hörn 36">
              <a:extLst>
                <a:ext uri="{FF2B5EF4-FFF2-40B4-BE49-F238E27FC236}">
                  <a16:creationId xmlns:a16="http://schemas.microsoft.com/office/drawing/2014/main" id="{C3434D87-CC9B-C909-2136-0612E190D507}"/>
                </a:ext>
              </a:extLst>
            </p:cNvPr>
            <p:cNvSpPr/>
            <p:nvPr/>
          </p:nvSpPr>
          <p:spPr>
            <a:xfrm>
              <a:off x="11195722" y="2309453"/>
              <a:ext cx="914401" cy="5040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050" dirty="0">
                  <a:latin typeface="arial (Brödtext)"/>
                </a:rPr>
                <a:t>Uppföljning</a:t>
              </a:r>
              <a:endParaRPr lang="sv-SE" sz="1300" dirty="0">
                <a:latin typeface="arial (Brödtext)"/>
              </a:endParaRPr>
            </a:p>
          </p:txBody>
        </p:sp>
        <p:sp>
          <p:nvSpPr>
            <p:cNvPr id="38" name="Rektangel: rundade hörn 3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269EC7D1-1443-0D32-126F-A135AE497A59}"/>
                </a:ext>
              </a:extLst>
            </p:cNvPr>
            <p:cNvSpPr/>
            <p:nvPr/>
          </p:nvSpPr>
          <p:spPr>
            <a:xfrm>
              <a:off x="1479031" y="2330017"/>
              <a:ext cx="861293" cy="5040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050" dirty="0">
                  <a:latin typeface="arial (Brödtext)"/>
                </a:rPr>
                <a:t>Behovs-insamling</a:t>
              </a:r>
            </a:p>
          </p:txBody>
        </p:sp>
        <p:grpSp>
          <p:nvGrpSpPr>
            <p:cNvPr id="39" name="Grupp 38">
              <a:extLst>
                <a:ext uri="{FF2B5EF4-FFF2-40B4-BE49-F238E27FC236}">
                  <a16:creationId xmlns:a16="http://schemas.microsoft.com/office/drawing/2014/main" id="{F2AEFE37-41C8-E171-BA70-2588FF604204}"/>
                </a:ext>
              </a:extLst>
            </p:cNvPr>
            <p:cNvGrpSpPr/>
            <p:nvPr/>
          </p:nvGrpSpPr>
          <p:grpSpPr>
            <a:xfrm>
              <a:off x="5767749" y="2335383"/>
              <a:ext cx="757574" cy="504056"/>
              <a:chOff x="4035269" y="1327460"/>
              <a:chExt cx="851263" cy="504056"/>
            </a:xfrm>
          </p:grpSpPr>
          <p:sp>
            <p:nvSpPr>
              <p:cNvPr id="40" name="Romb 39">
                <a:extLst>
                  <a:ext uri="{FF2B5EF4-FFF2-40B4-BE49-F238E27FC236}">
                    <a16:creationId xmlns:a16="http://schemas.microsoft.com/office/drawing/2014/main" id="{D6E5B28D-418F-5FAD-7663-75185F1B47A5}"/>
                  </a:ext>
                </a:extLst>
              </p:cNvPr>
              <p:cNvSpPr/>
              <p:nvPr/>
            </p:nvSpPr>
            <p:spPr>
              <a:xfrm>
                <a:off x="4035269" y="1327460"/>
                <a:ext cx="851263" cy="504056"/>
              </a:xfrm>
              <a:prstGeom prst="diamon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sv-SE" sz="1400" dirty="0">
                  <a:latin typeface="arial (Brödtext)"/>
                </a:endParaRPr>
              </a:p>
            </p:txBody>
          </p:sp>
          <p:sp>
            <p:nvSpPr>
              <p:cNvPr id="41" name="textruta 40">
                <a:extLst>
                  <a:ext uri="{FF2B5EF4-FFF2-40B4-BE49-F238E27FC236}">
                    <a16:creationId xmlns:a16="http://schemas.microsoft.com/office/drawing/2014/main" id="{6EFB81D4-887F-25B0-9577-3069F3D823FE}"/>
                  </a:ext>
                </a:extLst>
              </p:cNvPr>
              <p:cNvSpPr txBox="1"/>
              <p:nvPr/>
            </p:nvSpPr>
            <p:spPr>
              <a:xfrm>
                <a:off x="4215775" y="1454637"/>
                <a:ext cx="51841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sv-SE" sz="1050" dirty="0">
                    <a:solidFill>
                      <a:schemeClr val="bg1"/>
                    </a:solidFill>
                    <a:latin typeface="arial (Brödtext)"/>
                  </a:rPr>
                  <a:t>BP0</a:t>
                </a:r>
                <a:endParaRPr lang="sv-SE" sz="105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2" name="Grupp 41">
              <a:extLst>
                <a:ext uri="{FF2B5EF4-FFF2-40B4-BE49-F238E27FC236}">
                  <a16:creationId xmlns:a16="http://schemas.microsoft.com/office/drawing/2014/main" id="{CD576AA8-CD9B-2DF1-BB50-2888231FDF61}"/>
                </a:ext>
              </a:extLst>
            </p:cNvPr>
            <p:cNvGrpSpPr/>
            <p:nvPr/>
          </p:nvGrpSpPr>
          <p:grpSpPr>
            <a:xfrm>
              <a:off x="8921380" y="2325485"/>
              <a:ext cx="740467" cy="504056"/>
              <a:chOff x="7764564" y="2881196"/>
              <a:chExt cx="854268" cy="504056"/>
            </a:xfrm>
          </p:grpSpPr>
          <p:sp>
            <p:nvSpPr>
              <p:cNvPr id="43" name="Romb 42">
                <a:extLst>
                  <a:ext uri="{FF2B5EF4-FFF2-40B4-BE49-F238E27FC236}">
                    <a16:creationId xmlns:a16="http://schemas.microsoft.com/office/drawing/2014/main" id="{FF373C3E-9EF9-34B7-ADCA-4DB5200E0508}"/>
                  </a:ext>
                </a:extLst>
              </p:cNvPr>
              <p:cNvSpPr/>
              <p:nvPr/>
            </p:nvSpPr>
            <p:spPr>
              <a:xfrm>
                <a:off x="7764564" y="2881196"/>
                <a:ext cx="854268" cy="504056"/>
              </a:xfrm>
              <a:prstGeom prst="diamon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sv-SE" sz="1400" dirty="0">
                  <a:latin typeface="arial (Brödtext)"/>
                </a:endParaRPr>
              </a:p>
            </p:txBody>
          </p:sp>
          <p:sp>
            <p:nvSpPr>
              <p:cNvPr id="44" name="textruta 43">
                <a:extLst>
                  <a:ext uri="{FF2B5EF4-FFF2-40B4-BE49-F238E27FC236}">
                    <a16:creationId xmlns:a16="http://schemas.microsoft.com/office/drawing/2014/main" id="{4BAE84A8-F56F-0B4D-C01D-9819A2158419}"/>
                  </a:ext>
                </a:extLst>
              </p:cNvPr>
              <p:cNvSpPr txBox="1"/>
              <p:nvPr/>
            </p:nvSpPr>
            <p:spPr>
              <a:xfrm>
                <a:off x="7943555" y="3000776"/>
                <a:ext cx="51841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sv-SE" sz="1050" dirty="0">
                    <a:solidFill>
                      <a:schemeClr val="bg1"/>
                    </a:solidFill>
                    <a:latin typeface="arial (Brödtext)"/>
                  </a:rPr>
                  <a:t>BP1</a:t>
                </a:r>
                <a:endParaRPr lang="sv-SE" sz="13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6" name="Ellips 45">
              <a:extLst>
                <a:ext uri="{FF2B5EF4-FFF2-40B4-BE49-F238E27FC236}">
                  <a16:creationId xmlns:a16="http://schemas.microsoft.com/office/drawing/2014/main" id="{B7F5E999-A80B-9EE8-E921-E097720C5A9B}"/>
                </a:ext>
              </a:extLst>
            </p:cNvPr>
            <p:cNvSpPr/>
            <p:nvPr/>
          </p:nvSpPr>
          <p:spPr>
            <a:xfrm>
              <a:off x="537420" y="1647121"/>
              <a:ext cx="1132299" cy="50405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050" dirty="0"/>
                <a:t>Omvärlds-bevakning</a:t>
              </a:r>
              <a:endParaRPr lang="sv-SE" sz="4000" dirty="0"/>
            </a:p>
          </p:txBody>
        </p:sp>
        <p:sp>
          <p:nvSpPr>
            <p:cNvPr id="49" name="Rektangel: rundade hörn 48">
              <a:extLst>
                <a:ext uri="{FF2B5EF4-FFF2-40B4-BE49-F238E27FC236}">
                  <a16:creationId xmlns:a16="http://schemas.microsoft.com/office/drawing/2014/main" id="{5A9B9686-9B99-011A-FF44-FDC320874199}"/>
                </a:ext>
              </a:extLst>
            </p:cNvPr>
            <p:cNvSpPr/>
            <p:nvPr/>
          </p:nvSpPr>
          <p:spPr>
            <a:xfrm>
              <a:off x="4070180" y="1650606"/>
              <a:ext cx="973117" cy="50405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050" dirty="0">
                  <a:latin typeface="arial (Brödtext)"/>
                </a:rPr>
                <a:t>Behandling/ beredning</a:t>
              </a:r>
            </a:p>
          </p:txBody>
        </p:sp>
        <p:sp>
          <p:nvSpPr>
            <p:cNvPr id="50" name="Rektangel: rundade hörn 49">
              <a:extLst>
                <a:ext uri="{FF2B5EF4-FFF2-40B4-BE49-F238E27FC236}">
                  <a16:creationId xmlns:a16="http://schemas.microsoft.com/office/drawing/2014/main" id="{D00D725E-6978-4B2E-A59E-3FA19100B01E}"/>
                </a:ext>
              </a:extLst>
            </p:cNvPr>
            <p:cNvSpPr/>
            <p:nvPr/>
          </p:nvSpPr>
          <p:spPr>
            <a:xfrm>
              <a:off x="4586111" y="2325485"/>
              <a:ext cx="973117" cy="50405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050" dirty="0">
                  <a:latin typeface="arial (Brödtext)"/>
                </a:rPr>
                <a:t>Berednings-</a:t>
              </a:r>
            </a:p>
            <a:p>
              <a:pPr algn="ctr"/>
              <a:r>
                <a:rPr lang="sv-SE" sz="1050" dirty="0">
                  <a:latin typeface="arial (Brödtext)"/>
                </a:rPr>
                <a:t>råd</a:t>
              </a:r>
            </a:p>
          </p:txBody>
        </p:sp>
        <p:sp>
          <p:nvSpPr>
            <p:cNvPr id="51" name="Rektangel: rundade hörn 50">
              <a:extLst>
                <a:ext uri="{FF2B5EF4-FFF2-40B4-BE49-F238E27FC236}">
                  <a16:creationId xmlns:a16="http://schemas.microsoft.com/office/drawing/2014/main" id="{20717916-1577-205E-596C-1668268AB4C0}"/>
                </a:ext>
              </a:extLst>
            </p:cNvPr>
            <p:cNvSpPr/>
            <p:nvPr/>
          </p:nvSpPr>
          <p:spPr>
            <a:xfrm>
              <a:off x="5613634" y="3379741"/>
              <a:ext cx="1068230" cy="50405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050" dirty="0">
                  <a:latin typeface="arial (Brödtext)"/>
                </a:rPr>
                <a:t>Avslut/paus/</a:t>
              </a:r>
            </a:p>
            <a:p>
              <a:pPr algn="ctr"/>
              <a:r>
                <a:rPr lang="sv-SE" sz="1050" dirty="0">
                  <a:latin typeface="arial (Brödtext)"/>
                </a:rPr>
                <a:t>återremittera</a:t>
              </a:r>
              <a:endParaRPr lang="sv-SE" sz="1300" dirty="0">
                <a:latin typeface="arial (Brödtext)"/>
              </a:endParaRPr>
            </a:p>
          </p:txBody>
        </p:sp>
        <p:sp>
          <p:nvSpPr>
            <p:cNvPr id="53" name="Rektangel: rundade hörn 52">
              <a:extLst>
                <a:ext uri="{FF2B5EF4-FFF2-40B4-BE49-F238E27FC236}">
                  <a16:creationId xmlns:a16="http://schemas.microsoft.com/office/drawing/2014/main" id="{AB371D07-5350-6284-A693-2D49A01425DD}"/>
                </a:ext>
              </a:extLst>
            </p:cNvPr>
            <p:cNvSpPr/>
            <p:nvPr/>
          </p:nvSpPr>
          <p:spPr>
            <a:xfrm>
              <a:off x="7743714" y="2342718"/>
              <a:ext cx="973117" cy="50405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050" dirty="0">
                  <a:latin typeface="arial (Brödtext)"/>
                </a:rPr>
                <a:t>Berednings-</a:t>
              </a:r>
            </a:p>
            <a:p>
              <a:pPr algn="ctr"/>
              <a:r>
                <a:rPr lang="sv-SE" sz="1050" dirty="0">
                  <a:latin typeface="arial (Brödtext)"/>
                </a:rPr>
                <a:t>råd</a:t>
              </a:r>
            </a:p>
          </p:txBody>
        </p:sp>
        <p:sp>
          <p:nvSpPr>
            <p:cNvPr id="56" name="Rektangel: rundade hörn 55">
              <a:extLst>
                <a:ext uri="{FF2B5EF4-FFF2-40B4-BE49-F238E27FC236}">
                  <a16:creationId xmlns:a16="http://schemas.microsoft.com/office/drawing/2014/main" id="{4E3ED6FA-4D29-8ECA-F8B8-86F0191FB3D0}"/>
                </a:ext>
              </a:extLst>
            </p:cNvPr>
            <p:cNvSpPr/>
            <p:nvPr/>
          </p:nvSpPr>
          <p:spPr>
            <a:xfrm>
              <a:off x="8767089" y="3440803"/>
              <a:ext cx="1068230" cy="50405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050" dirty="0">
                  <a:latin typeface="arial (Brödtext)"/>
                </a:rPr>
                <a:t>Avslut/paus/</a:t>
              </a:r>
            </a:p>
            <a:p>
              <a:pPr algn="ctr"/>
              <a:r>
                <a:rPr lang="sv-SE" sz="1050" dirty="0">
                  <a:latin typeface="arial (Brödtext)"/>
                </a:rPr>
                <a:t>återremittera</a:t>
              </a:r>
              <a:endParaRPr lang="sv-SE" sz="1300" dirty="0">
                <a:latin typeface="arial (Brödtext)"/>
              </a:endParaRPr>
            </a:p>
          </p:txBody>
        </p:sp>
        <p:sp>
          <p:nvSpPr>
            <p:cNvPr id="57" name="Rektangel: rundade hörn 56">
              <a:extLst>
                <a:ext uri="{FF2B5EF4-FFF2-40B4-BE49-F238E27FC236}">
                  <a16:creationId xmlns:a16="http://schemas.microsoft.com/office/drawing/2014/main" id="{2B8B5485-D0CA-3FB4-CA7C-26E6FE36BE3E}"/>
                </a:ext>
              </a:extLst>
            </p:cNvPr>
            <p:cNvSpPr/>
            <p:nvPr/>
          </p:nvSpPr>
          <p:spPr>
            <a:xfrm>
              <a:off x="7221015" y="1642654"/>
              <a:ext cx="973117" cy="50405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050" dirty="0">
                  <a:latin typeface="arial (Brödtext)"/>
                </a:rPr>
                <a:t>Behandling/ beredning</a:t>
              </a:r>
            </a:p>
          </p:txBody>
        </p:sp>
        <p:sp>
          <p:nvSpPr>
            <p:cNvPr id="58" name="Ellips 57">
              <a:extLst>
                <a:ext uri="{FF2B5EF4-FFF2-40B4-BE49-F238E27FC236}">
                  <a16:creationId xmlns:a16="http://schemas.microsoft.com/office/drawing/2014/main" id="{8537FFBC-3215-0529-F0FE-D4A2CEF6A644}"/>
                </a:ext>
              </a:extLst>
            </p:cNvPr>
            <p:cNvSpPr/>
            <p:nvPr/>
          </p:nvSpPr>
          <p:spPr>
            <a:xfrm>
              <a:off x="537420" y="3008936"/>
              <a:ext cx="1132299" cy="50405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050" dirty="0"/>
                <a:t>Invärlds-bevakning</a:t>
              </a:r>
              <a:endParaRPr lang="sv-SE" sz="4000" dirty="0"/>
            </a:p>
          </p:txBody>
        </p:sp>
        <p:sp>
          <p:nvSpPr>
            <p:cNvPr id="59" name="Ellips 58">
              <a:extLst>
                <a:ext uri="{FF2B5EF4-FFF2-40B4-BE49-F238E27FC236}">
                  <a16:creationId xmlns:a16="http://schemas.microsoft.com/office/drawing/2014/main" id="{ADF5D8E7-11DD-0328-D25F-DD8C5DA3363B}"/>
                </a:ext>
              </a:extLst>
            </p:cNvPr>
            <p:cNvSpPr/>
            <p:nvPr/>
          </p:nvSpPr>
          <p:spPr>
            <a:xfrm>
              <a:off x="40232" y="2331397"/>
              <a:ext cx="1238236" cy="50405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050" dirty="0"/>
                <a:t>Invånar-förslag</a:t>
              </a:r>
              <a:endParaRPr lang="sv-SE" sz="3600" dirty="0"/>
            </a:p>
          </p:txBody>
        </p:sp>
        <p:cxnSp>
          <p:nvCxnSpPr>
            <p:cNvPr id="61" name="Rak pilkoppling 60">
              <a:extLst>
                <a:ext uri="{FF2B5EF4-FFF2-40B4-BE49-F238E27FC236}">
                  <a16:creationId xmlns:a16="http://schemas.microsoft.com/office/drawing/2014/main" id="{73C3B37A-C163-D7B5-3F9D-AE00C6ECCC4B}"/>
                </a:ext>
              </a:extLst>
            </p:cNvPr>
            <p:cNvCxnSpPr>
              <a:cxnSpLocks/>
              <a:stCxn id="46" idx="5"/>
            </p:cNvCxnSpPr>
            <p:nvPr/>
          </p:nvCxnSpPr>
          <p:spPr>
            <a:xfrm>
              <a:off x="1503898" y="2077361"/>
              <a:ext cx="165821" cy="24812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ak pilkoppling 64">
              <a:extLst>
                <a:ext uri="{FF2B5EF4-FFF2-40B4-BE49-F238E27FC236}">
                  <a16:creationId xmlns:a16="http://schemas.microsoft.com/office/drawing/2014/main" id="{19CBEE3F-AC00-166B-ACF3-C09AE558B0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72218" y="2580421"/>
              <a:ext cx="205112" cy="138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Rak pilkoppling 67">
              <a:extLst>
                <a:ext uri="{FF2B5EF4-FFF2-40B4-BE49-F238E27FC236}">
                  <a16:creationId xmlns:a16="http://schemas.microsoft.com/office/drawing/2014/main" id="{104190DC-B31E-D27A-F56F-A2C793AB1A77}"/>
                </a:ext>
              </a:extLst>
            </p:cNvPr>
            <p:cNvCxnSpPr>
              <a:cxnSpLocks/>
              <a:stCxn id="58" idx="7"/>
            </p:cNvCxnSpPr>
            <p:nvPr/>
          </p:nvCxnSpPr>
          <p:spPr>
            <a:xfrm flipV="1">
              <a:off x="1503898" y="2842071"/>
              <a:ext cx="165821" cy="24068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Koppling: vinklad 73">
              <a:extLst>
                <a:ext uri="{FF2B5EF4-FFF2-40B4-BE49-F238E27FC236}">
                  <a16:creationId xmlns:a16="http://schemas.microsoft.com/office/drawing/2014/main" id="{8720BD41-1FD5-37F5-0A8B-4D44F28B53AC}"/>
                </a:ext>
              </a:extLst>
            </p:cNvPr>
            <p:cNvCxnSpPr>
              <a:cxnSpLocks/>
              <a:stCxn id="34" idx="0"/>
              <a:endCxn id="49" idx="1"/>
            </p:cNvCxnSpPr>
            <p:nvPr/>
          </p:nvCxnSpPr>
          <p:spPr>
            <a:xfrm rot="5400000" flipH="1" flipV="1">
              <a:off x="3806135" y="2063112"/>
              <a:ext cx="424523" cy="103568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Koppling: vinklad 75">
              <a:extLst>
                <a:ext uri="{FF2B5EF4-FFF2-40B4-BE49-F238E27FC236}">
                  <a16:creationId xmlns:a16="http://schemas.microsoft.com/office/drawing/2014/main" id="{F2016BFE-BB49-B35B-BB8F-E80F9EB7262B}"/>
                </a:ext>
              </a:extLst>
            </p:cNvPr>
            <p:cNvCxnSpPr>
              <a:cxnSpLocks/>
              <a:stCxn id="49" idx="3"/>
              <a:endCxn id="50" idx="0"/>
            </p:cNvCxnSpPr>
            <p:nvPr/>
          </p:nvCxnSpPr>
          <p:spPr>
            <a:xfrm>
              <a:off x="5043297" y="1902634"/>
              <a:ext cx="29373" cy="422851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Rak pilkoppling 76">
              <a:extLst>
                <a:ext uri="{FF2B5EF4-FFF2-40B4-BE49-F238E27FC236}">
                  <a16:creationId xmlns:a16="http://schemas.microsoft.com/office/drawing/2014/main" id="{C052142B-73BB-90D6-DFAB-99EBDC6775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42035" y="2580421"/>
              <a:ext cx="205112" cy="138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Rak pilkoppling 79">
              <a:extLst>
                <a:ext uri="{FF2B5EF4-FFF2-40B4-BE49-F238E27FC236}">
                  <a16:creationId xmlns:a16="http://schemas.microsoft.com/office/drawing/2014/main" id="{429D55CB-F699-2321-0AD7-85E9C8E3D5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11745" y="2580421"/>
              <a:ext cx="205112" cy="138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ktangel: rundade hörn 82">
              <a:extLst>
                <a:ext uri="{FF2B5EF4-FFF2-40B4-BE49-F238E27FC236}">
                  <a16:creationId xmlns:a16="http://schemas.microsoft.com/office/drawing/2014/main" id="{15AE9FBF-FFC6-39F9-1B51-7BE7A3CBC9AD}"/>
                </a:ext>
              </a:extLst>
            </p:cNvPr>
            <p:cNvSpPr/>
            <p:nvPr/>
          </p:nvSpPr>
          <p:spPr>
            <a:xfrm>
              <a:off x="2544874" y="2325485"/>
              <a:ext cx="973117" cy="50405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050" dirty="0">
                  <a:latin typeface="arial (Brödtext)"/>
                </a:rPr>
                <a:t>Samman-ställning idé</a:t>
              </a:r>
            </a:p>
          </p:txBody>
        </p:sp>
        <p:cxnSp>
          <p:nvCxnSpPr>
            <p:cNvPr id="90" name="Rak pilkoppling 89">
              <a:extLst>
                <a:ext uri="{FF2B5EF4-FFF2-40B4-BE49-F238E27FC236}">
                  <a16:creationId xmlns:a16="http://schemas.microsoft.com/office/drawing/2014/main" id="{8FB90633-F366-CF5B-23B7-8BF66FDDC2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58745" y="2586457"/>
              <a:ext cx="205112" cy="138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Rak pilkoppling 91">
              <a:extLst>
                <a:ext uri="{FF2B5EF4-FFF2-40B4-BE49-F238E27FC236}">
                  <a16:creationId xmlns:a16="http://schemas.microsoft.com/office/drawing/2014/main" id="{E7059D7E-8294-7320-82AB-AAE036F605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4202" y="2738857"/>
              <a:ext cx="205112" cy="138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Rak pilkoppling 92">
              <a:extLst>
                <a:ext uri="{FF2B5EF4-FFF2-40B4-BE49-F238E27FC236}">
                  <a16:creationId xmlns:a16="http://schemas.microsoft.com/office/drawing/2014/main" id="{E747935B-A012-C29A-3781-AC3FB8C0D8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11119" y="2583585"/>
              <a:ext cx="205112" cy="138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Rak pilkoppling 94">
              <a:extLst>
                <a:ext uri="{FF2B5EF4-FFF2-40B4-BE49-F238E27FC236}">
                  <a16:creationId xmlns:a16="http://schemas.microsoft.com/office/drawing/2014/main" id="{8DDDFE70-914C-68DA-9E82-3277CB4C335E}"/>
                </a:ext>
              </a:extLst>
            </p:cNvPr>
            <p:cNvCxnSpPr>
              <a:cxnSpLocks/>
              <a:stCxn id="40" idx="2"/>
              <a:endCxn id="51" idx="0"/>
            </p:cNvCxnSpPr>
            <p:nvPr/>
          </p:nvCxnSpPr>
          <p:spPr>
            <a:xfrm>
              <a:off x="6146536" y="2839439"/>
              <a:ext cx="1213" cy="540302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Koppling: vinklad 96">
              <a:extLst>
                <a:ext uri="{FF2B5EF4-FFF2-40B4-BE49-F238E27FC236}">
                  <a16:creationId xmlns:a16="http://schemas.microsoft.com/office/drawing/2014/main" id="{0F9E8546-61DE-E99B-DA55-5645C2B256AC}"/>
                </a:ext>
              </a:extLst>
            </p:cNvPr>
            <p:cNvCxnSpPr>
              <a:cxnSpLocks/>
              <a:stCxn id="51" idx="1"/>
              <a:endCxn id="83" idx="2"/>
            </p:cNvCxnSpPr>
            <p:nvPr/>
          </p:nvCxnSpPr>
          <p:spPr>
            <a:xfrm rot="10800000">
              <a:off x="3031434" y="2829541"/>
              <a:ext cx="2582201" cy="802228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Rak pilkoppling 97">
              <a:extLst>
                <a:ext uri="{FF2B5EF4-FFF2-40B4-BE49-F238E27FC236}">
                  <a16:creationId xmlns:a16="http://schemas.microsoft.com/office/drawing/2014/main" id="{84D291D1-1DCC-9A00-212B-0EBA992632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18534" y="2577513"/>
              <a:ext cx="205112" cy="138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Koppling: vinklad 99">
              <a:extLst>
                <a:ext uri="{FF2B5EF4-FFF2-40B4-BE49-F238E27FC236}">
                  <a16:creationId xmlns:a16="http://schemas.microsoft.com/office/drawing/2014/main" id="{2E7B052E-C867-2E4E-D49C-1F54B4FC6E23}"/>
                </a:ext>
              </a:extLst>
            </p:cNvPr>
            <p:cNvCxnSpPr>
              <a:cxnSpLocks/>
              <a:stCxn id="35" idx="0"/>
              <a:endCxn id="57" idx="1"/>
            </p:cNvCxnSpPr>
            <p:nvPr/>
          </p:nvCxnSpPr>
          <p:spPr>
            <a:xfrm rot="5400000" flipH="1" flipV="1">
              <a:off x="6947981" y="2063334"/>
              <a:ext cx="441685" cy="104383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Koppling: vinklad 101">
              <a:extLst>
                <a:ext uri="{FF2B5EF4-FFF2-40B4-BE49-F238E27FC236}">
                  <a16:creationId xmlns:a16="http://schemas.microsoft.com/office/drawing/2014/main" id="{3E412FE7-786D-3EEE-43C4-448C47F091FA}"/>
                </a:ext>
              </a:extLst>
            </p:cNvPr>
            <p:cNvCxnSpPr>
              <a:cxnSpLocks/>
              <a:stCxn id="57" idx="3"/>
              <a:endCxn id="53" idx="0"/>
            </p:cNvCxnSpPr>
            <p:nvPr/>
          </p:nvCxnSpPr>
          <p:spPr>
            <a:xfrm>
              <a:off x="8194132" y="1894682"/>
              <a:ext cx="36141" cy="448036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Rak pilkoppling 103">
              <a:extLst>
                <a:ext uri="{FF2B5EF4-FFF2-40B4-BE49-F238E27FC236}">
                  <a16:creationId xmlns:a16="http://schemas.microsoft.com/office/drawing/2014/main" id="{40A7DDB8-485B-9D55-80CB-EDAEFEA630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46423" y="2573596"/>
              <a:ext cx="205112" cy="138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Rak pilkoppling 105">
              <a:extLst>
                <a:ext uri="{FF2B5EF4-FFF2-40B4-BE49-F238E27FC236}">
                  <a16:creationId xmlns:a16="http://schemas.microsoft.com/office/drawing/2014/main" id="{CD2C6CBC-608B-EEBE-20B5-DE4CEDAE71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87309" y="2572215"/>
              <a:ext cx="205112" cy="138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Koppling: vinklad 107">
              <a:extLst>
                <a:ext uri="{FF2B5EF4-FFF2-40B4-BE49-F238E27FC236}">
                  <a16:creationId xmlns:a16="http://schemas.microsoft.com/office/drawing/2014/main" id="{A1A15E10-45E2-6E3B-B18E-F7CAB89951B8}"/>
                </a:ext>
              </a:extLst>
            </p:cNvPr>
            <p:cNvCxnSpPr>
              <a:cxnSpLocks/>
              <a:stCxn id="40" idx="0"/>
              <a:endCxn id="36" idx="0"/>
            </p:cNvCxnSpPr>
            <p:nvPr/>
          </p:nvCxnSpPr>
          <p:spPr>
            <a:xfrm rot="5400000" flipH="1" flipV="1">
              <a:off x="8280050" y="190629"/>
              <a:ext cx="11241" cy="4278268"/>
            </a:xfrm>
            <a:prstGeom prst="bentConnector3">
              <a:avLst>
                <a:gd name="adj1" fmla="val 9090766"/>
              </a:avLst>
            </a:prstGeom>
            <a:ln w="28575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Rak pilkoppling 110">
              <a:extLst>
                <a:ext uri="{FF2B5EF4-FFF2-40B4-BE49-F238E27FC236}">
                  <a16:creationId xmlns:a16="http://schemas.microsoft.com/office/drawing/2014/main" id="{F3476761-05A0-0762-1A81-376F75914AFF}"/>
                </a:ext>
              </a:extLst>
            </p:cNvPr>
            <p:cNvCxnSpPr>
              <a:cxnSpLocks/>
              <a:stCxn id="43" idx="2"/>
              <a:endCxn id="56" idx="0"/>
            </p:cNvCxnSpPr>
            <p:nvPr/>
          </p:nvCxnSpPr>
          <p:spPr>
            <a:xfrm>
              <a:off x="9291614" y="2829541"/>
              <a:ext cx="9590" cy="61126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Koppling: vinklad 112">
              <a:extLst>
                <a:ext uri="{FF2B5EF4-FFF2-40B4-BE49-F238E27FC236}">
                  <a16:creationId xmlns:a16="http://schemas.microsoft.com/office/drawing/2014/main" id="{C9FC5CD7-75C0-9D65-0D1C-6D1EA0D95686}"/>
                </a:ext>
              </a:extLst>
            </p:cNvPr>
            <p:cNvCxnSpPr>
              <a:cxnSpLocks/>
              <a:stCxn id="56" idx="2"/>
              <a:endCxn id="51" idx="2"/>
            </p:cNvCxnSpPr>
            <p:nvPr/>
          </p:nvCxnSpPr>
          <p:spPr>
            <a:xfrm rot="5400000" flipH="1">
              <a:off x="7693946" y="2337601"/>
              <a:ext cx="61062" cy="3153455"/>
            </a:xfrm>
            <a:prstGeom prst="bentConnector3">
              <a:avLst>
                <a:gd name="adj1" fmla="val -689635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Ellips 1">
            <a:extLst>
              <a:ext uri="{FF2B5EF4-FFF2-40B4-BE49-F238E27FC236}">
                <a16:creationId xmlns:a16="http://schemas.microsoft.com/office/drawing/2014/main" id="{4BD90319-0AA6-5FAD-53EE-BB97005E14AD}"/>
              </a:ext>
            </a:extLst>
          </p:cNvPr>
          <p:cNvSpPr/>
          <p:nvPr/>
        </p:nvSpPr>
        <p:spPr>
          <a:xfrm>
            <a:off x="9730422" y="1880332"/>
            <a:ext cx="1401543" cy="1401543"/>
          </a:xfrm>
          <a:prstGeom prst="ellipse">
            <a:avLst/>
          </a:prstGeom>
          <a:noFill/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517140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3">
            <a:extLst>
              <a:ext uri="{FF2B5EF4-FFF2-40B4-BE49-F238E27FC236}">
                <a16:creationId xmlns:a16="http://schemas.microsoft.com/office/drawing/2014/main" id="{502D28B4-F97F-9A91-EED5-B363BB476670}"/>
              </a:ext>
            </a:extLst>
          </p:cNvPr>
          <p:cNvGrpSpPr/>
          <p:nvPr/>
        </p:nvGrpSpPr>
        <p:grpSpPr>
          <a:xfrm>
            <a:off x="1247193" y="260592"/>
            <a:ext cx="9506480" cy="5403640"/>
            <a:chOff x="1247190" y="260592"/>
            <a:chExt cx="9506480" cy="5403640"/>
          </a:xfrm>
        </p:grpSpPr>
        <p:grpSp>
          <p:nvGrpSpPr>
            <p:cNvPr id="5" name="Grupp 4">
              <a:extLst>
                <a:ext uri="{FF2B5EF4-FFF2-40B4-BE49-F238E27FC236}">
                  <a16:creationId xmlns:a16="http://schemas.microsoft.com/office/drawing/2014/main" id="{490997B0-1C33-A1A0-4B74-2BEBEDDEBC08}"/>
                </a:ext>
              </a:extLst>
            </p:cNvPr>
            <p:cNvGrpSpPr/>
            <p:nvPr/>
          </p:nvGrpSpPr>
          <p:grpSpPr>
            <a:xfrm>
              <a:off x="1247190" y="260592"/>
              <a:ext cx="9506480" cy="5403640"/>
              <a:chOff x="1247190" y="260592"/>
              <a:chExt cx="9506480" cy="5403640"/>
            </a:xfrm>
          </p:grpSpPr>
          <p:sp>
            <p:nvSpPr>
              <p:cNvPr id="7" name="Rektangel: rundade hörn 6">
                <a:extLst>
                  <a:ext uri="{FF2B5EF4-FFF2-40B4-BE49-F238E27FC236}">
                    <a16:creationId xmlns:a16="http://schemas.microsoft.com/office/drawing/2014/main" id="{31EB8AD7-C94D-7A15-0001-2F73185B78FB}"/>
                  </a:ext>
                </a:extLst>
              </p:cNvPr>
              <p:cNvSpPr/>
              <p:nvPr/>
            </p:nvSpPr>
            <p:spPr>
              <a:xfrm>
                <a:off x="1247190" y="260592"/>
                <a:ext cx="9506480" cy="54036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sv-SE" sz="1050" dirty="0">
                  <a:latin typeface="arial (Brödtext)"/>
                </a:endParaRPr>
              </a:p>
            </p:txBody>
          </p:sp>
          <p:sp>
            <p:nvSpPr>
              <p:cNvPr id="8" name="textruta 7">
                <a:extLst>
                  <a:ext uri="{FF2B5EF4-FFF2-40B4-BE49-F238E27FC236}">
                    <a16:creationId xmlns:a16="http://schemas.microsoft.com/office/drawing/2014/main" id="{595D9D7C-300B-A052-4ED2-4211D761655C}"/>
                  </a:ext>
                </a:extLst>
              </p:cNvPr>
              <p:cNvSpPr txBox="1"/>
              <p:nvPr/>
            </p:nvSpPr>
            <p:spPr>
              <a:xfrm>
                <a:off x="1575023" y="1005141"/>
                <a:ext cx="8872084" cy="4093428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algn="l"/>
                <a:r>
                  <a:rPr lang="sv-SE" sz="2400" b="1" u="sng" dirty="0">
                    <a:solidFill>
                      <a:schemeClr val="bg1"/>
                    </a:solidFill>
                  </a:rPr>
                  <a:t>Syfte</a:t>
                </a:r>
              </a:p>
              <a:p>
                <a:r>
                  <a:rPr lang="sv-SE" sz="2000" dirty="0">
                    <a:solidFill>
                      <a:schemeClr val="bg1"/>
                    </a:solidFill>
                  </a:rPr>
                  <a:t>Genomförandet sker enligt XLPMs arbetssätt för uppdrag eller projekt.</a:t>
                </a:r>
              </a:p>
              <a:p>
                <a:pPr algn="l"/>
                <a:r>
                  <a:rPr lang="sv-SE" sz="2000" dirty="0">
                    <a:solidFill>
                      <a:schemeClr val="bg1"/>
                    </a:solidFill>
                  </a:rPr>
                  <a:t>Idén är implementerad i verksamheten enligt beslut.</a:t>
                </a:r>
              </a:p>
              <a:p>
                <a:pPr algn="l"/>
                <a:endParaRPr lang="sv-SE" sz="1200" dirty="0">
                  <a:solidFill>
                    <a:schemeClr val="bg1"/>
                  </a:solidFill>
                </a:endParaRPr>
              </a:p>
              <a:p>
                <a:pPr algn="l"/>
                <a:r>
                  <a:rPr lang="sv-SE" sz="2400" b="1" u="sng" dirty="0">
                    <a:solidFill>
                      <a:schemeClr val="bg1"/>
                    </a:solidFill>
                  </a:rPr>
                  <a:t>Resurser</a:t>
                </a:r>
              </a:p>
              <a:p>
                <a:pPr algn="l"/>
                <a:r>
                  <a:rPr lang="sv-SE" sz="2000" dirty="0">
                    <a:solidFill>
                      <a:schemeClr val="bg1"/>
                    </a:solidFill>
                  </a:rPr>
                  <a:t>Sponsor</a:t>
                </a:r>
              </a:p>
              <a:p>
                <a:pPr algn="l"/>
                <a:r>
                  <a:rPr lang="sv-SE" sz="2000" dirty="0">
                    <a:solidFill>
                      <a:schemeClr val="bg1"/>
                    </a:solidFill>
                  </a:rPr>
                  <a:t>Styrgrupp</a:t>
                </a:r>
              </a:p>
              <a:p>
                <a:pPr algn="l"/>
                <a:r>
                  <a:rPr lang="sv-SE" sz="2000" dirty="0">
                    <a:solidFill>
                      <a:schemeClr val="bg1"/>
                    </a:solidFill>
                  </a:rPr>
                  <a:t>Projekt-/uppdragsledare</a:t>
                </a:r>
              </a:p>
              <a:p>
                <a:pPr algn="l"/>
                <a:r>
                  <a:rPr lang="sv-SE" sz="2000" dirty="0">
                    <a:solidFill>
                      <a:schemeClr val="bg1"/>
                    </a:solidFill>
                  </a:rPr>
                  <a:t>Projekt-/uppdragsmedlemmar</a:t>
                </a:r>
              </a:p>
              <a:p>
                <a:pPr algn="l"/>
                <a:r>
                  <a:rPr lang="sv-SE" sz="2000" dirty="0">
                    <a:solidFill>
                      <a:schemeClr val="bg1"/>
                    </a:solidFill>
                  </a:rPr>
                  <a:t>Referensgrupp</a:t>
                </a:r>
              </a:p>
              <a:p>
                <a:pPr algn="l"/>
                <a:r>
                  <a:rPr lang="sv-SE" sz="2000" dirty="0">
                    <a:solidFill>
                      <a:schemeClr val="bg1"/>
                    </a:solidFill>
                  </a:rPr>
                  <a:t>Förändringsledare</a:t>
                </a:r>
              </a:p>
              <a:p>
                <a:pPr algn="l"/>
                <a:r>
                  <a:rPr lang="sv-SE" sz="2000" dirty="0">
                    <a:solidFill>
                      <a:schemeClr val="bg1"/>
                    </a:solidFill>
                  </a:rPr>
                  <a:t>Stödfunktioner</a:t>
                </a:r>
              </a:p>
              <a:p>
                <a:pPr algn="l"/>
                <a:r>
                  <a:rPr lang="sv-SE" sz="2000" dirty="0">
                    <a:solidFill>
                      <a:schemeClr val="bg1"/>
                    </a:solidFill>
                  </a:rPr>
                  <a:t>Mottagare</a:t>
                </a:r>
              </a:p>
            </p:txBody>
          </p:sp>
        </p:grp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70208EF2-60D1-580D-5153-4428E73D6F24}"/>
                </a:ext>
              </a:extLst>
            </p:cNvPr>
            <p:cNvSpPr txBox="1"/>
            <p:nvPr/>
          </p:nvSpPr>
          <p:spPr>
            <a:xfrm>
              <a:off x="4268943" y="483341"/>
              <a:ext cx="34676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sv-SE" sz="3600" b="1" dirty="0">
                  <a:solidFill>
                    <a:schemeClr val="bg1"/>
                  </a:solidFill>
                </a:rPr>
                <a:t>Genomförande</a:t>
              </a:r>
              <a:endParaRPr lang="sv-SE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39277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2">
            <a:extLst>
              <a:ext uri="{FF2B5EF4-FFF2-40B4-BE49-F238E27FC236}">
                <a16:creationId xmlns:a16="http://schemas.microsoft.com/office/drawing/2014/main" id="{12B300B4-DF50-7595-922C-6E8BB692787C}"/>
              </a:ext>
            </a:extLst>
          </p:cNvPr>
          <p:cNvGrpSpPr/>
          <p:nvPr/>
        </p:nvGrpSpPr>
        <p:grpSpPr>
          <a:xfrm>
            <a:off x="40232" y="1642654"/>
            <a:ext cx="12069891" cy="2302206"/>
            <a:chOff x="40232" y="1642654"/>
            <a:chExt cx="12069891" cy="2302206"/>
          </a:xfrm>
        </p:grpSpPr>
        <p:sp>
          <p:nvSpPr>
            <p:cNvPr id="34" name="Rektangel: rundade hörn 33">
              <a:extLst>
                <a:ext uri="{FF2B5EF4-FFF2-40B4-BE49-F238E27FC236}">
                  <a16:creationId xmlns:a16="http://schemas.microsoft.com/office/drawing/2014/main" id="{2AC98DB3-103C-E1C7-AA70-C56D553903E6}"/>
                </a:ext>
              </a:extLst>
            </p:cNvPr>
            <p:cNvSpPr/>
            <p:nvPr/>
          </p:nvSpPr>
          <p:spPr>
            <a:xfrm>
              <a:off x="3714584" y="2327157"/>
              <a:ext cx="504056" cy="5040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050" dirty="0">
                  <a:latin typeface="arial (Brödtext)"/>
                </a:rPr>
                <a:t>Idé</a:t>
              </a:r>
              <a:endParaRPr lang="sv-SE" sz="1300" dirty="0">
                <a:latin typeface="arial (Brödtext)"/>
              </a:endParaRPr>
            </a:p>
          </p:txBody>
        </p:sp>
        <p:sp>
          <p:nvSpPr>
            <p:cNvPr id="35" name="Rektangel: rundade hörn 34">
              <a:extLst>
                <a:ext uri="{FF2B5EF4-FFF2-40B4-BE49-F238E27FC236}">
                  <a16:creationId xmlns:a16="http://schemas.microsoft.com/office/drawing/2014/main" id="{4212CD9C-F836-FC06-97E2-8AE4F0F4E6CF}"/>
                </a:ext>
              </a:extLst>
            </p:cNvPr>
            <p:cNvSpPr/>
            <p:nvPr/>
          </p:nvSpPr>
          <p:spPr>
            <a:xfrm>
              <a:off x="6713888" y="2336367"/>
              <a:ext cx="805488" cy="5040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050" dirty="0">
                  <a:latin typeface="arial (Brödtext)"/>
                </a:rPr>
                <a:t>Förstudie</a:t>
              </a:r>
              <a:endParaRPr lang="sv-SE" sz="1300" dirty="0">
                <a:latin typeface="arial (Brödtext)"/>
              </a:endParaRPr>
            </a:p>
          </p:txBody>
        </p:sp>
        <p:sp>
          <p:nvSpPr>
            <p:cNvPr id="36" name="Rektangel: rundade hörn 35">
              <a:extLst>
                <a:ext uri="{FF2B5EF4-FFF2-40B4-BE49-F238E27FC236}">
                  <a16:creationId xmlns:a16="http://schemas.microsoft.com/office/drawing/2014/main" id="{9402A25C-BFD6-CAEC-951A-8295D70C9D3D}"/>
                </a:ext>
              </a:extLst>
            </p:cNvPr>
            <p:cNvSpPr/>
            <p:nvPr/>
          </p:nvSpPr>
          <p:spPr>
            <a:xfrm>
              <a:off x="9858357" y="2324142"/>
              <a:ext cx="1132894" cy="5040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050" dirty="0">
                  <a:latin typeface="arial (Brödtext)"/>
                </a:rPr>
                <a:t>Genomförande</a:t>
              </a:r>
              <a:endParaRPr lang="sv-SE" sz="1300" dirty="0">
                <a:latin typeface="arial (Brödtext)"/>
              </a:endParaRPr>
            </a:p>
          </p:txBody>
        </p:sp>
        <p:sp>
          <p:nvSpPr>
            <p:cNvPr id="37" name="Rektangel: rundade hörn 36">
              <a:extLst>
                <a:ext uri="{FF2B5EF4-FFF2-40B4-BE49-F238E27FC236}">
                  <a16:creationId xmlns:a16="http://schemas.microsoft.com/office/drawing/2014/main" id="{C3434D87-CC9B-C909-2136-0612E190D507}"/>
                </a:ext>
              </a:extLst>
            </p:cNvPr>
            <p:cNvSpPr/>
            <p:nvPr/>
          </p:nvSpPr>
          <p:spPr>
            <a:xfrm>
              <a:off x="11195722" y="2309453"/>
              <a:ext cx="914401" cy="5040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050" dirty="0">
                  <a:latin typeface="arial (Brödtext)"/>
                </a:rPr>
                <a:t>Uppföljning</a:t>
              </a:r>
              <a:endParaRPr lang="sv-SE" sz="1300" dirty="0">
                <a:latin typeface="arial (Brödtext)"/>
              </a:endParaRPr>
            </a:p>
          </p:txBody>
        </p:sp>
        <p:sp>
          <p:nvSpPr>
            <p:cNvPr id="38" name="Rektangel: rundade hörn 3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269EC7D1-1443-0D32-126F-A135AE497A59}"/>
                </a:ext>
              </a:extLst>
            </p:cNvPr>
            <p:cNvSpPr/>
            <p:nvPr/>
          </p:nvSpPr>
          <p:spPr>
            <a:xfrm>
              <a:off x="1479031" y="2330017"/>
              <a:ext cx="861293" cy="5040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050" dirty="0">
                  <a:latin typeface="arial (Brödtext)"/>
                </a:rPr>
                <a:t>Behovs-insamling</a:t>
              </a:r>
            </a:p>
          </p:txBody>
        </p:sp>
        <p:grpSp>
          <p:nvGrpSpPr>
            <p:cNvPr id="39" name="Grupp 38">
              <a:extLst>
                <a:ext uri="{FF2B5EF4-FFF2-40B4-BE49-F238E27FC236}">
                  <a16:creationId xmlns:a16="http://schemas.microsoft.com/office/drawing/2014/main" id="{F2AEFE37-41C8-E171-BA70-2588FF604204}"/>
                </a:ext>
              </a:extLst>
            </p:cNvPr>
            <p:cNvGrpSpPr/>
            <p:nvPr/>
          </p:nvGrpSpPr>
          <p:grpSpPr>
            <a:xfrm>
              <a:off x="5767749" y="2335383"/>
              <a:ext cx="757574" cy="504056"/>
              <a:chOff x="4035269" y="1327460"/>
              <a:chExt cx="851263" cy="504056"/>
            </a:xfrm>
          </p:grpSpPr>
          <p:sp>
            <p:nvSpPr>
              <p:cNvPr id="40" name="Romb 39">
                <a:extLst>
                  <a:ext uri="{FF2B5EF4-FFF2-40B4-BE49-F238E27FC236}">
                    <a16:creationId xmlns:a16="http://schemas.microsoft.com/office/drawing/2014/main" id="{D6E5B28D-418F-5FAD-7663-75185F1B47A5}"/>
                  </a:ext>
                </a:extLst>
              </p:cNvPr>
              <p:cNvSpPr/>
              <p:nvPr/>
            </p:nvSpPr>
            <p:spPr>
              <a:xfrm>
                <a:off x="4035269" y="1327460"/>
                <a:ext cx="851263" cy="504056"/>
              </a:xfrm>
              <a:prstGeom prst="diamon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sv-SE" sz="1400" dirty="0">
                  <a:latin typeface="arial (Brödtext)"/>
                </a:endParaRPr>
              </a:p>
            </p:txBody>
          </p:sp>
          <p:sp>
            <p:nvSpPr>
              <p:cNvPr id="41" name="textruta 40">
                <a:extLst>
                  <a:ext uri="{FF2B5EF4-FFF2-40B4-BE49-F238E27FC236}">
                    <a16:creationId xmlns:a16="http://schemas.microsoft.com/office/drawing/2014/main" id="{6EFB81D4-887F-25B0-9577-3069F3D823FE}"/>
                  </a:ext>
                </a:extLst>
              </p:cNvPr>
              <p:cNvSpPr txBox="1"/>
              <p:nvPr/>
            </p:nvSpPr>
            <p:spPr>
              <a:xfrm>
                <a:off x="4215775" y="1454637"/>
                <a:ext cx="51841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sv-SE" sz="1050" dirty="0">
                    <a:solidFill>
                      <a:schemeClr val="bg1"/>
                    </a:solidFill>
                    <a:latin typeface="arial (Brödtext)"/>
                  </a:rPr>
                  <a:t>BP0</a:t>
                </a:r>
                <a:endParaRPr lang="sv-SE" sz="105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2" name="Grupp 41">
              <a:extLst>
                <a:ext uri="{FF2B5EF4-FFF2-40B4-BE49-F238E27FC236}">
                  <a16:creationId xmlns:a16="http://schemas.microsoft.com/office/drawing/2014/main" id="{CD576AA8-CD9B-2DF1-BB50-2888231FDF61}"/>
                </a:ext>
              </a:extLst>
            </p:cNvPr>
            <p:cNvGrpSpPr/>
            <p:nvPr/>
          </p:nvGrpSpPr>
          <p:grpSpPr>
            <a:xfrm>
              <a:off x="8921380" y="2325485"/>
              <a:ext cx="740467" cy="504056"/>
              <a:chOff x="7764564" y="2881196"/>
              <a:chExt cx="854268" cy="504056"/>
            </a:xfrm>
          </p:grpSpPr>
          <p:sp>
            <p:nvSpPr>
              <p:cNvPr id="43" name="Romb 42">
                <a:extLst>
                  <a:ext uri="{FF2B5EF4-FFF2-40B4-BE49-F238E27FC236}">
                    <a16:creationId xmlns:a16="http://schemas.microsoft.com/office/drawing/2014/main" id="{FF373C3E-9EF9-34B7-ADCA-4DB5200E0508}"/>
                  </a:ext>
                </a:extLst>
              </p:cNvPr>
              <p:cNvSpPr/>
              <p:nvPr/>
            </p:nvSpPr>
            <p:spPr>
              <a:xfrm>
                <a:off x="7764564" y="2881196"/>
                <a:ext cx="854268" cy="504056"/>
              </a:xfrm>
              <a:prstGeom prst="diamon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sv-SE" sz="1400" dirty="0">
                  <a:latin typeface="arial (Brödtext)"/>
                </a:endParaRPr>
              </a:p>
            </p:txBody>
          </p:sp>
          <p:sp>
            <p:nvSpPr>
              <p:cNvPr id="44" name="textruta 43">
                <a:extLst>
                  <a:ext uri="{FF2B5EF4-FFF2-40B4-BE49-F238E27FC236}">
                    <a16:creationId xmlns:a16="http://schemas.microsoft.com/office/drawing/2014/main" id="{4BAE84A8-F56F-0B4D-C01D-9819A2158419}"/>
                  </a:ext>
                </a:extLst>
              </p:cNvPr>
              <p:cNvSpPr txBox="1"/>
              <p:nvPr/>
            </p:nvSpPr>
            <p:spPr>
              <a:xfrm>
                <a:off x="7943555" y="3000776"/>
                <a:ext cx="51841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sv-SE" sz="1050" dirty="0">
                    <a:solidFill>
                      <a:schemeClr val="bg1"/>
                    </a:solidFill>
                    <a:latin typeface="arial (Brödtext)"/>
                  </a:rPr>
                  <a:t>BP1</a:t>
                </a:r>
                <a:endParaRPr lang="sv-SE" sz="13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6" name="Ellips 45">
              <a:extLst>
                <a:ext uri="{FF2B5EF4-FFF2-40B4-BE49-F238E27FC236}">
                  <a16:creationId xmlns:a16="http://schemas.microsoft.com/office/drawing/2014/main" id="{B7F5E999-A80B-9EE8-E921-E097720C5A9B}"/>
                </a:ext>
              </a:extLst>
            </p:cNvPr>
            <p:cNvSpPr/>
            <p:nvPr/>
          </p:nvSpPr>
          <p:spPr>
            <a:xfrm>
              <a:off x="537420" y="1647121"/>
              <a:ext cx="1132299" cy="50405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050" dirty="0"/>
                <a:t>Omvärlds-bevakning</a:t>
              </a:r>
              <a:endParaRPr lang="sv-SE" sz="4000" dirty="0"/>
            </a:p>
          </p:txBody>
        </p:sp>
        <p:sp>
          <p:nvSpPr>
            <p:cNvPr id="49" name="Rektangel: rundade hörn 48">
              <a:extLst>
                <a:ext uri="{FF2B5EF4-FFF2-40B4-BE49-F238E27FC236}">
                  <a16:creationId xmlns:a16="http://schemas.microsoft.com/office/drawing/2014/main" id="{5A9B9686-9B99-011A-FF44-FDC320874199}"/>
                </a:ext>
              </a:extLst>
            </p:cNvPr>
            <p:cNvSpPr/>
            <p:nvPr/>
          </p:nvSpPr>
          <p:spPr>
            <a:xfrm>
              <a:off x="4070180" y="1650606"/>
              <a:ext cx="973117" cy="50405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050" dirty="0">
                  <a:latin typeface="arial (Brödtext)"/>
                </a:rPr>
                <a:t>Behandling/ beredning</a:t>
              </a:r>
            </a:p>
          </p:txBody>
        </p:sp>
        <p:sp>
          <p:nvSpPr>
            <p:cNvPr id="50" name="Rektangel: rundade hörn 49">
              <a:extLst>
                <a:ext uri="{FF2B5EF4-FFF2-40B4-BE49-F238E27FC236}">
                  <a16:creationId xmlns:a16="http://schemas.microsoft.com/office/drawing/2014/main" id="{D00D725E-6978-4B2E-A59E-3FA19100B01E}"/>
                </a:ext>
              </a:extLst>
            </p:cNvPr>
            <p:cNvSpPr/>
            <p:nvPr/>
          </p:nvSpPr>
          <p:spPr>
            <a:xfrm>
              <a:off x="4586111" y="2325485"/>
              <a:ext cx="973117" cy="50405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050" dirty="0">
                  <a:latin typeface="arial (Brödtext)"/>
                </a:rPr>
                <a:t>Berednings-</a:t>
              </a:r>
            </a:p>
            <a:p>
              <a:pPr algn="ctr"/>
              <a:r>
                <a:rPr lang="sv-SE" sz="1050" dirty="0">
                  <a:latin typeface="arial (Brödtext)"/>
                </a:rPr>
                <a:t>råd</a:t>
              </a:r>
            </a:p>
          </p:txBody>
        </p:sp>
        <p:sp>
          <p:nvSpPr>
            <p:cNvPr id="51" name="Rektangel: rundade hörn 50">
              <a:extLst>
                <a:ext uri="{FF2B5EF4-FFF2-40B4-BE49-F238E27FC236}">
                  <a16:creationId xmlns:a16="http://schemas.microsoft.com/office/drawing/2014/main" id="{20717916-1577-205E-596C-1668268AB4C0}"/>
                </a:ext>
              </a:extLst>
            </p:cNvPr>
            <p:cNvSpPr/>
            <p:nvPr/>
          </p:nvSpPr>
          <p:spPr>
            <a:xfrm>
              <a:off x="5613634" y="3379741"/>
              <a:ext cx="1068230" cy="50405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050" dirty="0">
                  <a:latin typeface="arial (Brödtext)"/>
                </a:rPr>
                <a:t>Avslut/paus/</a:t>
              </a:r>
            </a:p>
            <a:p>
              <a:pPr algn="ctr"/>
              <a:r>
                <a:rPr lang="sv-SE" sz="1050" dirty="0">
                  <a:latin typeface="arial (Brödtext)"/>
                </a:rPr>
                <a:t>återremittera</a:t>
              </a:r>
              <a:endParaRPr lang="sv-SE" sz="1300" dirty="0">
                <a:latin typeface="arial (Brödtext)"/>
              </a:endParaRPr>
            </a:p>
          </p:txBody>
        </p:sp>
        <p:sp>
          <p:nvSpPr>
            <p:cNvPr id="53" name="Rektangel: rundade hörn 52">
              <a:extLst>
                <a:ext uri="{FF2B5EF4-FFF2-40B4-BE49-F238E27FC236}">
                  <a16:creationId xmlns:a16="http://schemas.microsoft.com/office/drawing/2014/main" id="{AB371D07-5350-6284-A693-2D49A01425DD}"/>
                </a:ext>
              </a:extLst>
            </p:cNvPr>
            <p:cNvSpPr/>
            <p:nvPr/>
          </p:nvSpPr>
          <p:spPr>
            <a:xfrm>
              <a:off x="7743714" y="2342718"/>
              <a:ext cx="973117" cy="50405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050" dirty="0">
                  <a:latin typeface="arial (Brödtext)"/>
                </a:rPr>
                <a:t>Berednings-</a:t>
              </a:r>
            </a:p>
            <a:p>
              <a:pPr algn="ctr"/>
              <a:r>
                <a:rPr lang="sv-SE" sz="1050" dirty="0">
                  <a:latin typeface="arial (Brödtext)"/>
                </a:rPr>
                <a:t>råd</a:t>
              </a:r>
            </a:p>
          </p:txBody>
        </p:sp>
        <p:sp>
          <p:nvSpPr>
            <p:cNvPr id="56" name="Rektangel: rundade hörn 55">
              <a:extLst>
                <a:ext uri="{FF2B5EF4-FFF2-40B4-BE49-F238E27FC236}">
                  <a16:creationId xmlns:a16="http://schemas.microsoft.com/office/drawing/2014/main" id="{4E3ED6FA-4D29-8ECA-F8B8-86F0191FB3D0}"/>
                </a:ext>
              </a:extLst>
            </p:cNvPr>
            <p:cNvSpPr/>
            <p:nvPr/>
          </p:nvSpPr>
          <p:spPr>
            <a:xfrm>
              <a:off x="8767089" y="3440803"/>
              <a:ext cx="1068230" cy="50405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050" dirty="0">
                  <a:latin typeface="arial (Brödtext)"/>
                </a:rPr>
                <a:t>Avslut/paus/</a:t>
              </a:r>
            </a:p>
            <a:p>
              <a:pPr algn="ctr"/>
              <a:r>
                <a:rPr lang="sv-SE" sz="1050" dirty="0">
                  <a:latin typeface="arial (Brödtext)"/>
                </a:rPr>
                <a:t>återremittera</a:t>
              </a:r>
              <a:endParaRPr lang="sv-SE" sz="1300" dirty="0">
                <a:latin typeface="arial (Brödtext)"/>
              </a:endParaRPr>
            </a:p>
          </p:txBody>
        </p:sp>
        <p:sp>
          <p:nvSpPr>
            <p:cNvPr id="57" name="Rektangel: rundade hörn 56">
              <a:extLst>
                <a:ext uri="{FF2B5EF4-FFF2-40B4-BE49-F238E27FC236}">
                  <a16:creationId xmlns:a16="http://schemas.microsoft.com/office/drawing/2014/main" id="{2B8B5485-D0CA-3FB4-CA7C-26E6FE36BE3E}"/>
                </a:ext>
              </a:extLst>
            </p:cNvPr>
            <p:cNvSpPr/>
            <p:nvPr/>
          </p:nvSpPr>
          <p:spPr>
            <a:xfrm>
              <a:off x="7221015" y="1642654"/>
              <a:ext cx="973117" cy="50405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050" dirty="0">
                  <a:latin typeface="arial (Brödtext)"/>
                </a:rPr>
                <a:t>Behandling/ beredning</a:t>
              </a:r>
            </a:p>
          </p:txBody>
        </p:sp>
        <p:sp>
          <p:nvSpPr>
            <p:cNvPr id="58" name="Ellips 57">
              <a:extLst>
                <a:ext uri="{FF2B5EF4-FFF2-40B4-BE49-F238E27FC236}">
                  <a16:creationId xmlns:a16="http://schemas.microsoft.com/office/drawing/2014/main" id="{8537FFBC-3215-0529-F0FE-D4A2CEF6A644}"/>
                </a:ext>
              </a:extLst>
            </p:cNvPr>
            <p:cNvSpPr/>
            <p:nvPr/>
          </p:nvSpPr>
          <p:spPr>
            <a:xfrm>
              <a:off x="537420" y="3008936"/>
              <a:ext cx="1132299" cy="50405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050" dirty="0"/>
                <a:t>Invärlds-bevakning</a:t>
              </a:r>
              <a:endParaRPr lang="sv-SE" sz="4000" dirty="0"/>
            </a:p>
          </p:txBody>
        </p:sp>
        <p:sp>
          <p:nvSpPr>
            <p:cNvPr id="59" name="Ellips 58">
              <a:extLst>
                <a:ext uri="{FF2B5EF4-FFF2-40B4-BE49-F238E27FC236}">
                  <a16:creationId xmlns:a16="http://schemas.microsoft.com/office/drawing/2014/main" id="{ADF5D8E7-11DD-0328-D25F-DD8C5DA3363B}"/>
                </a:ext>
              </a:extLst>
            </p:cNvPr>
            <p:cNvSpPr/>
            <p:nvPr/>
          </p:nvSpPr>
          <p:spPr>
            <a:xfrm>
              <a:off x="40232" y="2331397"/>
              <a:ext cx="1238236" cy="50405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050" dirty="0"/>
                <a:t>Invånar-förslag</a:t>
              </a:r>
              <a:endParaRPr lang="sv-SE" sz="3600" dirty="0"/>
            </a:p>
          </p:txBody>
        </p:sp>
        <p:cxnSp>
          <p:nvCxnSpPr>
            <p:cNvPr id="61" name="Rak pilkoppling 60">
              <a:extLst>
                <a:ext uri="{FF2B5EF4-FFF2-40B4-BE49-F238E27FC236}">
                  <a16:creationId xmlns:a16="http://schemas.microsoft.com/office/drawing/2014/main" id="{73C3B37A-C163-D7B5-3F9D-AE00C6ECCC4B}"/>
                </a:ext>
              </a:extLst>
            </p:cNvPr>
            <p:cNvCxnSpPr>
              <a:cxnSpLocks/>
              <a:stCxn id="46" idx="5"/>
            </p:cNvCxnSpPr>
            <p:nvPr/>
          </p:nvCxnSpPr>
          <p:spPr>
            <a:xfrm>
              <a:off x="1503898" y="2077361"/>
              <a:ext cx="165821" cy="24812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ak pilkoppling 64">
              <a:extLst>
                <a:ext uri="{FF2B5EF4-FFF2-40B4-BE49-F238E27FC236}">
                  <a16:creationId xmlns:a16="http://schemas.microsoft.com/office/drawing/2014/main" id="{19CBEE3F-AC00-166B-ACF3-C09AE558B0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72218" y="2580421"/>
              <a:ext cx="205112" cy="138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Rak pilkoppling 67">
              <a:extLst>
                <a:ext uri="{FF2B5EF4-FFF2-40B4-BE49-F238E27FC236}">
                  <a16:creationId xmlns:a16="http://schemas.microsoft.com/office/drawing/2014/main" id="{104190DC-B31E-D27A-F56F-A2C793AB1A77}"/>
                </a:ext>
              </a:extLst>
            </p:cNvPr>
            <p:cNvCxnSpPr>
              <a:cxnSpLocks/>
              <a:stCxn id="58" idx="7"/>
            </p:cNvCxnSpPr>
            <p:nvPr/>
          </p:nvCxnSpPr>
          <p:spPr>
            <a:xfrm flipV="1">
              <a:off x="1503898" y="2842071"/>
              <a:ext cx="165821" cy="24068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Koppling: vinklad 73">
              <a:extLst>
                <a:ext uri="{FF2B5EF4-FFF2-40B4-BE49-F238E27FC236}">
                  <a16:creationId xmlns:a16="http://schemas.microsoft.com/office/drawing/2014/main" id="{8720BD41-1FD5-37F5-0A8B-4D44F28B53AC}"/>
                </a:ext>
              </a:extLst>
            </p:cNvPr>
            <p:cNvCxnSpPr>
              <a:cxnSpLocks/>
              <a:stCxn id="34" idx="0"/>
              <a:endCxn id="49" idx="1"/>
            </p:cNvCxnSpPr>
            <p:nvPr/>
          </p:nvCxnSpPr>
          <p:spPr>
            <a:xfrm rot="5400000" flipH="1" flipV="1">
              <a:off x="3806135" y="2063112"/>
              <a:ext cx="424523" cy="103568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Koppling: vinklad 75">
              <a:extLst>
                <a:ext uri="{FF2B5EF4-FFF2-40B4-BE49-F238E27FC236}">
                  <a16:creationId xmlns:a16="http://schemas.microsoft.com/office/drawing/2014/main" id="{F2016BFE-BB49-B35B-BB8F-E80F9EB7262B}"/>
                </a:ext>
              </a:extLst>
            </p:cNvPr>
            <p:cNvCxnSpPr>
              <a:cxnSpLocks/>
              <a:stCxn id="49" idx="3"/>
              <a:endCxn id="50" idx="0"/>
            </p:cNvCxnSpPr>
            <p:nvPr/>
          </p:nvCxnSpPr>
          <p:spPr>
            <a:xfrm>
              <a:off x="5043297" y="1902634"/>
              <a:ext cx="29373" cy="422851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Rak pilkoppling 76">
              <a:extLst>
                <a:ext uri="{FF2B5EF4-FFF2-40B4-BE49-F238E27FC236}">
                  <a16:creationId xmlns:a16="http://schemas.microsoft.com/office/drawing/2014/main" id="{C052142B-73BB-90D6-DFAB-99EBDC6775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42035" y="2580421"/>
              <a:ext cx="205112" cy="138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Rak pilkoppling 79">
              <a:extLst>
                <a:ext uri="{FF2B5EF4-FFF2-40B4-BE49-F238E27FC236}">
                  <a16:creationId xmlns:a16="http://schemas.microsoft.com/office/drawing/2014/main" id="{429D55CB-F699-2321-0AD7-85E9C8E3D5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11745" y="2580421"/>
              <a:ext cx="205112" cy="138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ktangel: rundade hörn 82">
              <a:extLst>
                <a:ext uri="{FF2B5EF4-FFF2-40B4-BE49-F238E27FC236}">
                  <a16:creationId xmlns:a16="http://schemas.microsoft.com/office/drawing/2014/main" id="{15AE9FBF-FFC6-39F9-1B51-7BE7A3CBC9AD}"/>
                </a:ext>
              </a:extLst>
            </p:cNvPr>
            <p:cNvSpPr/>
            <p:nvPr/>
          </p:nvSpPr>
          <p:spPr>
            <a:xfrm>
              <a:off x="2544874" y="2325485"/>
              <a:ext cx="973117" cy="50405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050" dirty="0">
                  <a:latin typeface="arial (Brödtext)"/>
                </a:rPr>
                <a:t>Samman-ställning idé</a:t>
              </a:r>
            </a:p>
          </p:txBody>
        </p:sp>
        <p:cxnSp>
          <p:nvCxnSpPr>
            <p:cNvPr id="90" name="Rak pilkoppling 89">
              <a:extLst>
                <a:ext uri="{FF2B5EF4-FFF2-40B4-BE49-F238E27FC236}">
                  <a16:creationId xmlns:a16="http://schemas.microsoft.com/office/drawing/2014/main" id="{8FB90633-F366-CF5B-23B7-8BF66FDDC2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58745" y="2586457"/>
              <a:ext cx="205112" cy="138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Rak pilkoppling 91">
              <a:extLst>
                <a:ext uri="{FF2B5EF4-FFF2-40B4-BE49-F238E27FC236}">
                  <a16:creationId xmlns:a16="http://schemas.microsoft.com/office/drawing/2014/main" id="{E7059D7E-8294-7320-82AB-AAE036F605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4202" y="2738857"/>
              <a:ext cx="205112" cy="138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Rak pilkoppling 92">
              <a:extLst>
                <a:ext uri="{FF2B5EF4-FFF2-40B4-BE49-F238E27FC236}">
                  <a16:creationId xmlns:a16="http://schemas.microsoft.com/office/drawing/2014/main" id="{E747935B-A012-C29A-3781-AC3FB8C0D8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11119" y="2583585"/>
              <a:ext cx="205112" cy="138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Rak pilkoppling 94">
              <a:extLst>
                <a:ext uri="{FF2B5EF4-FFF2-40B4-BE49-F238E27FC236}">
                  <a16:creationId xmlns:a16="http://schemas.microsoft.com/office/drawing/2014/main" id="{8DDDFE70-914C-68DA-9E82-3277CB4C335E}"/>
                </a:ext>
              </a:extLst>
            </p:cNvPr>
            <p:cNvCxnSpPr>
              <a:cxnSpLocks/>
              <a:stCxn id="40" idx="2"/>
              <a:endCxn id="51" idx="0"/>
            </p:cNvCxnSpPr>
            <p:nvPr/>
          </p:nvCxnSpPr>
          <p:spPr>
            <a:xfrm>
              <a:off x="6146536" y="2839439"/>
              <a:ext cx="1213" cy="540302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Koppling: vinklad 96">
              <a:extLst>
                <a:ext uri="{FF2B5EF4-FFF2-40B4-BE49-F238E27FC236}">
                  <a16:creationId xmlns:a16="http://schemas.microsoft.com/office/drawing/2014/main" id="{0F9E8546-61DE-E99B-DA55-5645C2B256AC}"/>
                </a:ext>
              </a:extLst>
            </p:cNvPr>
            <p:cNvCxnSpPr>
              <a:cxnSpLocks/>
              <a:stCxn id="51" idx="1"/>
              <a:endCxn id="83" idx="2"/>
            </p:cNvCxnSpPr>
            <p:nvPr/>
          </p:nvCxnSpPr>
          <p:spPr>
            <a:xfrm rot="10800000">
              <a:off x="3031434" y="2829541"/>
              <a:ext cx="2582201" cy="802228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Rak pilkoppling 97">
              <a:extLst>
                <a:ext uri="{FF2B5EF4-FFF2-40B4-BE49-F238E27FC236}">
                  <a16:creationId xmlns:a16="http://schemas.microsoft.com/office/drawing/2014/main" id="{84D291D1-1DCC-9A00-212B-0EBA992632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18534" y="2577513"/>
              <a:ext cx="205112" cy="138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Koppling: vinklad 99">
              <a:extLst>
                <a:ext uri="{FF2B5EF4-FFF2-40B4-BE49-F238E27FC236}">
                  <a16:creationId xmlns:a16="http://schemas.microsoft.com/office/drawing/2014/main" id="{2E7B052E-C867-2E4E-D49C-1F54B4FC6E23}"/>
                </a:ext>
              </a:extLst>
            </p:cNvPr>
            <p:cNvCxnSpPr>
              <a:cxnSpLocks/>
              <a:stCxn id="35" idx="0"/>
              <a:endCxn id="57" idx="1"/>
            </p:cNvCxnSpPr>
            <p:nvPr/>
          </p:nvCxnSpPr>
          <p:spPr>
            <a:xfrm rot="5400000" flipH="1" flipV="1">
              <a:off x="6947981" y="2063334"/>
              <a:ext cx="441685" cy="104383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Koppling: vinklad 101">
              <a:extLst>
                <a:ext uri="{FF2B5EF4-FFF2-40B4-BE49-F238E27FC236}">
                  <a16:creationId xmlns:a16="http://schemas.microsoft.com/office/drawing/2014/main" id="{3E412FE7-786D-3EEE-43C4-448C47F091FA}"/>
                </a:ext>
              </a:extLst>
            </p:cNvPr>
            <p:cNvCxnSpPr>
              <a:cxnSpLocks/>
              <a:stCxn id="57" idx="3"/>
              <a:endCxn id="53" idx="0"/>
            </p:cNvCxnSpPr>
            <p:nvPr/>
          </p:nvCxnSpPr>
          <p:spPr>
            <a:xfrm>
              <a:off x="8194132" y="1894682"/>
              <a:ext cx="36141" cy="448036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Rak pilkoppling 103">
              <a:extLst>
                <a:ext uri="{FF2B5EF4-FFF2-40B4-BE49-F238E27FC236}">
                  <a16:creationId xmlns:a16="http://schemas.microsoft.com/office/drawing/2014/main" id="{40A7DDB8-485B-9D55-80CB-EDAEFEA630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46423" y="2573596"/>
              <a:ext cx="205112" cy="138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Rak pilkoppling 105">
              <a:extLst>
                <a:ext uri="{FF2B5EF4-FFF2-40B4-BE49-F238E27FC236}">
                  <a16:creationId xmlns:a16="http://schemas.microsoft.com/office/drawing/2014/main" id="{CD2C6CBC-608B-EEBE-20B5-DE4CEDAE71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87309" y="2572215"/>
              <a:ext cx="205112" cy="138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Koppling: vinklad 107">
              <a:extLst>
                <a:ext uri="{FF2B5EF4-FFF2-40B4-BE49-F238E27FC236}">
                  <a16:creationId xmlns:a16="http://schemas.microsoft.com/office/drawing/2014/main" id="{A1A15E10-45E2-6E3B-B18E-F7CAB89951B8}"/>
                </a:ext>
              </a:extLst>
            </p:cNvPr>
            <p:cNvCxnSpPr>
              <a:cxnSpLocks/>
              <a:stCxn id="40" idx="0"/>
              <a:endCxn id="36" idx="0"/>
            </p:cNvCxnSpPr>
            <p:nvPr/>
          </p:nvCxnSpPr>
          <p:spPr>
            <a:xfrm rot="5400000" flipH="1" flipV="1">
              <a:off x="8280050" y="190629"/>
              <a:ext cx="11241" cy="4278268"/>
            </a:xfrm>
            <a:prstGeom prst="bentConnector3">
              <a:avLst>
                <a:gd name="adj1" fmla="val 9090766"/>
              </a:avLst>
            </a:prstGeom>
            <a:ln w="28575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Rak pilkoppling 110">
              <a:extLst>
                <a:ext uri="{FF2B5EF4-FFF2-40B4-BE49-F238E27FC236}">
                  <a16:creationId xmlns:a16="http://schemas.microsoft.com/office/drawing/2014/main" id="{F3476761-05A0-0762-1A81-376F75914AFF}"/>
                </a:ext>
              </a:extLst>
            </p:cNvPr>
            <p:cNvCxnSpPr>
              <a:cxnSpLocks/>
              <a:stCxn id="43" idx="2"/>
              <a:endCxn id="56" idx="0"/>
            </p:cNvCxnSpPr>
            <p:nvPr/>
          </p:nvCxnSpPr>
          <p:spPr>
            <a:xfrm>
              <a:off x="9291614" y="2829541"/>
              <a:ext cx="9590" cy="61126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Koppling: vinklad 112">
              <a:extLst>
                <a:ext uri="{FF2B5EF4-FFF2-40B4-BE49-F238E27FC236}">
                  <a16:creationId xmlns:a16="http://schemas.microsoft.com/office/drawing/2014/main" id="{C9FC5CD7-75C0-9D65-0D1C-6D1EA0D95686}"/>
                </a:ext>
              </a:extLst>
            </p:cNvPr>
            <p:cNvCxnSpPr>
              <a:cxnSpLocks/>
              <a:stCxn id="56" idx="2"/>
              <a:endCxn id="51" idx="2"/>
            </p:cNvCxnSpPr>
            <p:nvPr/>
          </p:nvCxnSpPr>
          <p:spPr>
            <a:xfrm rot="5400000" flipH="1">
              <a:off x="7693946" y="2337601"/>
              <a:ext cx="61062" cy="3153455"/>
            </a:xfrm>
            <a:prstGeom prst="bentConnector3">
              <a:avLst>
                <a:gd name="adj1" fmla="val -689635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Ellips 1">
            <a:extLst>
              <a:ext uri="{FF2B5EF4-FFF2-40B4-BE49-F238E27FC236}">
                <a16:creationId xmlns:a16="http://schemas.microsoft.com/office/drawing/2014/main" id="{4BD90319-0AA6-5FAD-53EE-BB97005E14AD}"/>
              </a:ext>
            </a:extLst>
          </p:cNvPr>
          <p:cNvSpPr/>
          <p:nvPr/>
        </p:nvSpPr>
        <p:spPr>
          <a:xfrm>
            <a:off x="10945901" y="1880332"/>
            <a:ext cx="1401543" cy="1401543"/>
          </a:xfrm>
          <a:prstGeom prst="ellipse">
            <a:avLst/>
          </a:prstGeom>
          <a:noFill/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197254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3">
            <a:extLst>
              <a:ext uri="{FF2B5EF4-FFF2-40B4-BE49-F238E27FC236}">
                <a16:creationId xmlns:a16="http://schemas.microsoft.com/office/drawing/2014/main" id="{F1314DC7-D03C-AA22-DA6C-A1463F478FA8}"/>
              </a:ext>
            </a:extLst>
          </p:cNvPr>
          <p:cNvGrpSpPr/>
          <p:nvPr/>
        </p:nvGrpSpPr>
        <p:grpSpPr>
          <a:xfrm>
            <a:off x="1247191" y="260592"/>
            <a:ext cx="9506480" cy="5403640"/>
            <a:chOff x="1247190" y="260592"/>
            <a:chExt cx="9506480" cy="5403640"/>
          </a:xfrm>
        </p:grpSpPr>
        <p:grpSp>
          <p:nvGrpSpPr>
            <p:cNvPr id="5" name="Grupp 4">
              <a:extLst>
                <a:ext uri="{FF2B5EF4-FFF2-40B4-BE49-F238E27FC236}">
                  <a16:creationId xmlns:a16="http://schemas.microsoft.com/office/drawing/2014/main" id="{512F3EEA-4C20-BDBE-25C4-581A1CDCCFEA}"/>
                </a:ext>
              </a:extLst>
            </p:cNvPr>
            <p:cNvGrpSpPr/>
            <p:nvPr/>
          </p:nvGrpSpPr>
          <p:grpSpPr>
            <a:xfrm>
              <a:off x="1247190" y="260592"/>
              <a:ext cx="9506480" cy="5403640"/>
              <a:chOff x="1247190" y="260592"/>
              <a:chExt cx="9506480" cy="5403640"/>
            </a:xfrm>
          </p:grpSpPr>
          <p:sp>
            <p:nvSpPr>
              <p:cNvPr id="7" name="Rektangel: rundade hörn 6">
                <a:extLst>
                  <a:ext uri="{FF2B5EF4-FFF2-40B4-BE49-F238E27FC236}">
                    <a16:creationId xmlns:a16="http://schemas.microsoft.com/office/drawing/2014/main" id="{388F4C35-6349-7633-6613-0793EF708ABE}"/>
                  </a:ext>
                </a:extLst>
              </p:cNvPr>
              <p:cNvSpPr/>
              <p:nvPr/>
            </p:nvSpPr>
            <p:spPr>
              <a:xfrm>
                <a:off x="1247190" y="260592"/>
                <a:ext cx="9506480" cy="54036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sv-SE" sz="1050" dirty="0">
                  <a:latin typeface="arial (Brödtext)"/>
                </a:endParaRPr>
              </a:p>
            </p:txBody>
          </p:sp>
          <p:sp>
            <p:nvSpPr>
              <p:cNvPr id="8" name="textruta 7">
                <a:extLst>
                  <a:ext uri="{FF2B5EF4-FFF2-40B4-BE49-F238E27FC236}">
                    <a16:creationId xmlns:a16="http://schemas.microsoft.com/office/drawing/2014/main" id="{202BE3C9-058B-8FAF-B51D-981F3650ABA8}"/>
                  </a:ext>
                </a:extLst>
              </p:cNvPr>
              <p:cNvSpPr txBox="1"/>
              <p:nvPr/>
            </p:nvSpPr>
            <p:spPr>
              <a:xfrm>
                <a:off x="1575023" y="1005141"/>
                <a:ext cx="8872084" cy="2862322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algn="l"/>
                <a:r>
                  <a:rPr lang="sv-SE" sz="2400" b="1" u="sng" dirty="0">
                    <a:solidFill>
                      <a:schemeClr val="bg1"/>
                    </a:solidFill>
                  </a:rPr>
                  <a:t>Syfte</a:t>
                </a:r>
              </a:p>
              <a:p>
                <a:r>
                  <a:rPr lang="sv-SE" sz="2000" dirty="0">
                    <a:solidFill>
                      <a:schemeClr val="bg1"/>
                    </a:solidFill>
                  </a:rPr>
                  <a:t>En fullt ut implementerad produkt/ tjänst/arbetssätt finns i verksamheten.</a:t>
                </a:r>
              </a:p>
              <a:p>
                <a:pPr algn="l"/>
                <a:r>
                  <a:rPr lang="sv-SE" sz="2000" dirty="0">
                    <a:solidFill>
                      <a:schemeClr val="bg1"/>
                    </a:solidFill>
                  </a:rPr>
                  <a:t>Ägare följer upp om förväntade nyttor har uppnåtts och rapporterar utfall i Hypergene.</a:t>
                </a:r>
              </a:p>
              <a:p>
                <a:pPr algn="l"/>
                <a:r>
                  <a:rPr lang="sv-SE" sz="2000" dirty="0">
                    <a:solidFill>
                      <a:schemeClr val="bg1"/>
                    </a:solidFill>
                  </a:rPr>
                  <a:t>Erfarenheter tillvaratas och sprids inom organisationen.</a:t>
                </a:r>
              </a:p>
              <a:p>
                <a:pPr algn="l"/>
                <a:endParaRPr lang="sv-SE" sz="1200" dirty="0">
                  <a:solidFill>
                    <a:schemeClr val="bg1"/>
                  </a:solidFill>
                </a:endParaRPr>
              </a:p>
              <a:p>
                <a:pPr algn="l"/>
                <a:r>
                  <a:rPr lang="sv-SE" sz="2400" b="1" u="sng" dirty="0">
                    <a:solidFill>
                      <a:schemeClr val="bg1"/>
                    </a:solidFill>
                  </a:rPr>
                  <a:t>Resurser</a:t>
                </a:r>
              </a:p>
              <a:p>
                <a:pPr algn="l"/>
                <a:r>
                  <a:rPr lang="sv-SE" sz="2000" dirty="0">
                    <a:solidFill>
                      <a:schemeClr val="bg1"/>
                    </a:solidFill>
                  </a:rPr>
                  <a:t>Ägare av aktivitet</a:t>
                </a:r>
              </a:p>
              <a:p>
                <a:pPr algn="l"/>
                <a:r>
                  <a:rPr lang="sv-SE" sz="2000" dirty="0">
                    <a:solidFill>
                      <a:schemeClr val="bg1"/>
                    </a:solidFill>
                  </a:rPr>
                  <a:t>Verksamhetscontrollers</a:t>
                </a:r>
              </a:p>
            </p:txBody>
          </p:sp>
        </p:grp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8B66D5B7-95C1-B206-973B-FA1463769F65}"/>
                </a:ext>
              </a:extLst>
            </p:cNvPr>
            <p:cNvSpPr txBox="1"/>
            <p:nvPr/>
          </p:nvSpPr>
          <p:spPr>
            <a:xfrm>
              <a:off x="4615188" y="483341"/>
              <a:ext cx="27494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sv-SE" sz="3600" b="1" dirty="0">
                  <a:solidFill>
                    <a:schemeClr val="bg1"/>
                  </a:solidFill>
                </a:rPr>
                <a:t>Uppföljning</a:t>
              </a:r>
              <a:endParaRPr lang="sv-SE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70139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A94C92-811C-B631-D78A-0BC4580335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sz="6700" dirty="0"/>
              <a:t>Integrering i ordinarie planering och uppföljning</a:t>
            </a:r>
            <a:br>
              <a:rPr lang="sv-SE" dirty="0"/>
            </a:br>
            <a:endParaRPr lang="sv-SE" sz="2700" dirty="0"/>
          </a:p>
        </p:txBody>
      </p:sp>
    </p:spTree>
    <p:extLst>
      <p:ext uri="{BB962C8B-B14F-4D97-AF65-F5344CB8AC3E}">
        <p14:creationId xmlns:p14="http://schemas.microsoft.com/office/powerpoint/2010/main" val="25158298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8580B3-445A-215B-84FD-007BF7B9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823" y="360001"/>
            <a:ext cx="11662347" cy="720000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sv-SE" dirty="0"/>
              <a:t>Helhetsperspektivet</a:t>
            </a:r>
            <a:br>
              <a:rPr lang="sv-SE" b="0" i="0" u="none" strike="noStrike" dirty="0">
                <a:effectLst/>
              </a:rPr>
            </a:br>
            <a:endParaRPr lang="sv-SE" dirty="0"/>
          </a:p>
        </p:txBody>
      </p:sp>
      <p:pic>
        <p:nvPicPr>
          <p:cNvPr id="7" name="Bildobjekt 6" descr="En bild som visar cirkel, design&#10;&#10;Automatiskt genererad beskrivning">
            <a:extLst>
              <a:ext uri="{FF2B5EF4-FFF2-40B4-BE49-F238E27FC236}">
                <a16:creationId xmlns:a16="http://schemas.microsoft.com/office/drawing/2014/main" id="{935DC488-C396-7109-11FA-A9E9B54EF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7109" y="1476027"/>
            <a:ext cx="4677781" cy="3905946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Pennanteckning 13">
                <a:extLst>
                  <a:ext uri="{FF2B5EF4-FFF2-40B4-BE49-F238E27FC236}">
                    <a16:creationId xmlns:a16="http://schemas.microsoft.com/office/drawing/2014/main" id="{7C407175-F1FF-014D-7026-89596A9095AC}"/>
                  </a:ext>
                </a:extLst>
              </p14:cNvPr>
              <p14:cNvContentPartPr/>
              <p14:nvPr/>
            </p14:nvContentPartPr>
            <p14:xfrm>
              <a:off x="7529655" y="4938872"/>
              <a:ext cx="360" cy="360"/>
            </p14:xfrm>
          </p:contentPart>
        </mc:Choice>
        <mc:Fallback xmlns="">
          <p:pic>
            <p:nvPicPr>
              <p:cNvPr id="14" name="Pennanteckning 13">
                <a:extLst>
                  <a:ext uri="{FF2B5EF4-FFF2-40B4-BE49-F238E27FC236}">
                    <a16:creationId xmlns:a16="http://schemas.microsoft.com/office/drawing/2014/main" id="{7C407175-F1FF-014D-7026-89596A9095A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66655" y="4875872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Pennanteckning 17">
                <a:extLst>
                  <a:ext uri="{FF2B5EF4-FFF2-40B4-BE49-F238E27FC236}">
                    <a16:creationId xmlns:a16="http://schemas.microsoft.com/office/drawing/2014/main" id="{F2E8A06D-D0CC-B922-6140-5E57249B97C5}"/>
                  </a:ext>
                </a:extLst>
              </p14:cNvPr>
              <p14:cNvContentPartPr/>
              <p14:nvPr/>
            </p14:nvContentPartPr>
            <p14:xfrm>
              <a:off x="3753819" y="4148545"/>
              <a:ext cx="360" cy="360"/>
            </p14:xfrm>
          </p:contentPart>
        </mc:Choice>
        <mc:Fallback xmlns="">
          <p:pic>
            <p:nvPicPr>
              <p:cNvPr id="18" name="Pennanteckning 17">
                <a:extLst>
                  <a:ext uri="{FF2B5EF4-FFF2-40B4-BE49-F238E27FC236}">
                    <a16:creationId xmlns:a16="http://schemas.microsoft.com/office/drawing/2014/main" id="{F2E8A06D-D0CC-B922-6140-5E57249B97C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90819" y="4085545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Pennanteckning 18">
                <a:extLst>
                  <a:ext uri="{FF2B5EF4-FFF2-40B4-BE49-F238E27FC236}">
                    <a16:creationId xmlns:a16="http://schemas.microsoft.com/office/drawing/2014/main" id="{4991D03A-0A1E-4DEB-0B10-CB461384322C}"/>
                  </a:ext>
                </a:extLst>
              </p14:cNvPr>
              <p14:cNvContentPartPr/>
              <p14:nvPr/>
            </p14:nvContentPartPr>
            <p14:xfrm>
              <a:off x="6821630" y="1487281"/>
              <a:ext cx="360" cy="360"/>
            </p14:xfrm>
          </p:contentPart>
        </mc:Choice>
        <mc:Fallback xmlns="">
          <p:pic>
            <p:nvPicPr>
              <p:cNvPr id="19" name="Pennanteckning 18">
                <a:extLst>
                  <a:ext uri="{FF2B5EF4-FFF2-40B4-BE49-F238E27FC236}">
                    <a16:creationId xmlns:a16="http://schemas.microsoft.com/office/drawing/2014/main" id="{4991D03A-0A1E-4DEB-0B10-CB461384322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58630" y="1424281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textruta 19">
            <a:extLst>
              <a:ext uri="{FF2B5EF4-FFF2-40B4-BE49-F238E27FC236}">
                <a16:creationId xmlns:a16="http://schemas.microsoft.com/office/drawing/2014/main" id="{826C689A-3818-7DCC-A503-716C0A869589}"/>
              </a:ext>
            </a:extLst>
          </p:cNvPr>
          <p:cNvSpPr txBox="1"/>
          <p:nvPr/>
        </p:nvSpPr>
        <p:spPr>
          <a:xfrm>
            <a:off x="7605031" y="4754158"/>
            <a:ext cx="1910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600" dirty="0"/>
              <a:t>BP 0 och 1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A6F2C7F6-A62B-B858-D640-64F5DBFF828B}"/>
              </a:ext>
            </a:extLst>
          </p:cNvPr>
          <p:cNvSpPr txBox="1"/>
          <p:nvPr/>
        </p:nvSpPr>
        <p:spPr>
          <a:xfrm>
            <a:off x="2479126" y="3979268"/>
            <a:ext cx="1910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600" dirty="0"/>
              <a:t>BP 0 och 1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7EB65BFD-DED2-EE5D-B979-BF793FB3EE5D}"/>
              </a:ext>
            </a:extLst>
          </p:cNvPr>
          <p:cNvSpPr txBox="1"/>
          <p:nvPr/>
        </p:nvSpPr>
        <p:spPr>
          <a:xfrm>
            <a:off x="6930657" y="1290689"/>
            <a:ext cx="1910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600" dirty="0"/>
              <a:t>BP 0 och 1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ADD4D8B3-0426-2122-2CB0-B200EFB80FEA}"/>
              </a:ext>
            </a:extLst>
          </p:cNvPr>
          <p:cNvSpPr txBox="1"/>
          <p:nvPr/>
        </p:nvSpPr>
        <p:spPr>
          <a:xfrm>
            <a:off x="7366033" y="1749851"/>
            <a:ext cx="234684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800" dirty="0"/>
              <a:t>UPPFÖLJNING INITATIV FÖREGÅENDE PERIOD (2023) TILL ÅRSREDOVISNING</a:t>
            </a:r>
          </a:p>
          <a:p>
            <a:endParaRPr lang="sv-SE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800" dirty="0"/>
              <a:t>REVIDERING PLAN INNEVARANDE PERIOD (2024) ENL BP0/1</a:t>
            </a:r>
          </a:p>
          <a:p>
            <a:endParaRPr lang="sv-SE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800" dirty="0"/>
              <a:t>BESLUT OM INRIKTNING FÖR PLAN KOMMANDE (2025) PERIOD</a:t>
            </a:r>
          </a:p>
          <a:p>
            <a:pPr algn="l"/>
            <a:endParaRPr lang="sv-SE" sz="800" dirty="0"/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CC912353-696A-F528-A77F-BDEB2D36F01D}"/>
              </a:ext>
            </a:extLst>
          </p:cNvPr>
          <p:cNvSpPr txBox="1"/>
          <p:nvPr/>
        </p:nvSpPr>
        <p:spPr>
          <a:xfrm>
            <a:off x="6297175" y="5108149"/>
            <a:ext cx="234684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800" dirty="0"/>
              <a:t>RAPPORTERING T1 (2024)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sv-SE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800" dirty="0"/>
              <a:t>REVIDERING PLAN INNEVARANDE PERIOD ENL BP0/1 (2024)</a:t>
            </a:r>
          </a:p>
          <a:p>
            <a:endParaRPr lang="sv-SE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800" i="1" dirty="0"/>
              <a:t>UNDERLAG FÖR VERKSAMHETSPLANERING (2025)</a:t>
            </a:r>
            <a:endParaRPr lang="sv-SE" sz="800" i="1" dirty="0">
              <a:solidFill>
                <a:srgbClr val="FF0000"/>
              </a:solidFill>
            </a:endParaRPr>
          </a:p>
          <a:p>
            <a:pPr algn="l"/>
            <a:endParaRPr lang="sv-SE" sz="800" dirty="0"/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0955DFCD-4684-FB6E-916D-F5CA26A9D8AA}"/>
              </a:ext>
            </a:extLst>
          </p:cNvPr>
          <p:cNvSpPr txBox="1"/>
          <p:nvPr/>
        </p:nvSpPr>
        <p:spPr>
          <a:xfrm>
            <a:off x="2009587" y="4369486"/>
            <a:ext cx="234684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800" dirty="0"/>
              <a:t>RAPPORTERING T2 (2024)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sv-SE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800" dirty="0"/>
              <a:t>REVIDERING PLAN INNEVARANDE PERIOD ENL BP0/1 (2024)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sv-SE" sz="800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800" dirty="0"/>
              <a:t>BESLUT OM ÖVERGRIPANDE PLAN FÖR KOMMANDE PERIOD (2025)</a:t>
            </a:r>
          </a:p>
          <a:p>
            <a:pPr algn="l"/>
            <a:endParaRPr lang="sv-SE" sz="800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800" dirty="0"/>
              <a:t>UPPSTART DETALJPLANERING (2025)</a:t>
            </a:r>
          </a:p>
          <a:p>
            <a:pPr algn="l"/>
            <a:endParaRPr lang="sv-SE" sz="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Pennanteckning 25">
                <a:extLst>
                  <a:ext uri="{FF2B5EF4-FFF2-40B4-BE49-F238E27FC236}">
                    <a16:creationId xmlns:a16="http://schemas.microsoft.com/office/drawing/2014/main" id="{6C834DFB-08AA-248B-7CE6-9881DD012EC0}"/>
                  </a:ext>
                </a:extLst>
              </p14:cNvPr>
              <p14:cNvContentPartPr/>
              <p14:nvPr/>
            </p14:nvContentPartPr>
            <p14:xfrm>
              <a:off x="4445856" y="1824033"/>
              <a:ext cx="360" cy="360"/>
            </p14:xfrm>
          </p:contentPart>
        </mc:Choice>
        <mc:Fallback xmlns="">
          <p:pic>
            <p:nvPicPr>
              <p:cNvPr id="26" name="Pennanteckning 25">
                <a:extLst>
                  <a:ext uri="{FF2B5EF4-FFF2-40B4-BE49-F238E27FC236}">
                    <a16:creationId xmlns:a16="http://schemas.microsoft.com/office/drawing/2014/main" id="{6C834DFB-08AA-248B-7CE6-9881DD012EC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82856" y="1761033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textruta 26">
            <a:extLst>
              <a:ext uri="{FF2B5EF4-FFF2-40B4-BE49-F238E27FC236}">
                <a16:creationId xmlns:a16="http://schemas.microsoft.com/office/drawing/2014/main" id="{578524AC-9DEE-BAC1-A055-B19D131F281B}"/>
              </a:ext>
            </a:extLst>
          </p:cNvPr>
          <p:cNvSpPr txBox="1"/>
          <p:nvPr/>
        </p:nvSpPr>
        <p:spPr>
          <a:xfrm>
            <a:off x="3237398" y="1630988"/>
            <a:ext cx="1910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600" dirty="0"/>
              <a:t>BP 0 och 1</a:t>
            </a: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454A3ACB-32D3-0726-FA87-542A95A3BF8E}"/>
              </a:ext>
            </a:extLst>
          </p:cNvPr>
          <p:cNvSpPr txBox="1"/>
          <p:nvPr/>
        </p:nvSpPr>
        <p:spPr>
          <a:xfrm>
            <a:off x="1845990" y="1975561"/>
            <a:ext cx="234684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800" dirty="0"/>
              <a:t>RAPPORTERING T3 (2024)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sv-SE" sz="800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800" dirty="0"/>
              <a:t>BESLUT OM FASTSTÄLLANDE AV PLAN FÖR KOMMANDE PERIOD (VERKSAMHETSPLAN) BESLUTAT (2025)</a:t>
            </a:r>
          </a:p>
          <a:p>
            <a:pPr algn="l"/>
            <a:endParaRPr lang="sv-SE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800" dirty="0"/>
              <a:t>UNDERLAG TILL ÄSKANDE AV NYA BUDGETMEDEL (2025)</a:t>
            </a:r>
          </a:p>
          <a:p>
            <a:endParaRPr lang="sv-SE" sz="800" dirty="0"/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174E9691-071F-C099-B530-95977C7C342F}"/>
              </a:ext>
            </a:extLst>
          </p:cNvPr>
          <p:cNvSpPr txBox="1"/>
          <p:nvPr/>
        </p:nvSpPr>
        <p:spPr>
          <a:xfrm>
            <a:off x="6495282" y="798968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2400" b="1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6820880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C70112-63DD-C555-3222-AB80672EA3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Digitaliseringsportfölj SÄF</a:t>
            </a:r>
          </a:p>
        </p:txBody>
      </p:sp>
    </p:spTree>
    <p:extLst>
      <p:ext uri="{BB962C8B-B14F-4D97-AF65-F5344CB8AC3E}">
        <p14:creationId xmlns:p14="http://schemas.microsoft.com/office/powerpoint/2010/main" val="4026349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54B6D745-D56B-326E-8348-E3CF075E4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Summering workshops</a:t>
            </a:r>
          </a:p>
        </p:txBody>
      </p:sp>
      <p:sp>
        <p:nvSpPr>
          <p:cNvPr id="2" name="Ellips 1">
            <a:extLst>
              <a:ext uri="{FF2B5EF4-FFF2-40B4-BE49-F238E27FC236}">
                <a16:creationId xmlns:a16="http://schemas.microsoft.com/office/drawing/2014/main" id="{ED15D5CA-4809-A501-A6FE-BB4381CBB7AE}"/>
              </a:ext>
            </a:extLst>
          </p:cNvPr>
          <p:cNvSpPr/>
          <p:nvPr/>
        </p:nvSpPr>
        <p:spPr>
          <a:xfrm>
            <a:off x="8248073" y="1874982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dirty="0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9C8D164A-57F6-8394-7454-791E6236CEEB}"/>
              </a:ext>
            </a:extLst>
          </p:cNvPr>
          <p:cNvSpPr txBox="1"/>
          <p:nvPr/>
        </p:nvSpPr>
        <p:spPr>
          <a:xfrm>
            <a:off x="269998" y="3175658"/>
            <a:ext cx="6134986" cy="163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3200" b="1" dirty="0">
                <a:solidFill>
                  <a:schemeClr val="tx2">
                    <a:lumMod val="60000"/>
                    <a:lumOff val="4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Har en strukturerad arbets</a:t>
            </a:r>
            <a:r>
              <a:rPr lang="sv-SE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process från behov till uppföljning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6698299F-E82A-F7B3-6CA7-E2258CFFC47F}"/>
              </a:ext>
            </a:extLst>
          </p:cNvPr>
          <p:cNvSpPr txBox="1"/>
          <p:nvPr/>
        </p:nvSpPr>
        <p:spPr>
          <a:xfrm>
            <a:off x="866553" y="5204515"/>
            <a:ext cx="6134986" cy="367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Ökar vår planeringsförmåga</a:t>
            </a:r>
            <a:endParaRPr lang="sv-SE" b="1" dirty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390151B1-2D3C-A04A-AC3F-296ED7EC04ED}"/>
              </a:ext>
            </a:extLst>
          </p:cNvPr>
          <p:cNvSpPr txBox="1"/>
          <p:nvPr/>
        </p:nvSpPr>
        <p:spPr>
          <a:xfrm>
            <a:off x="2789998" y="2342793"/>
            <a:ext cx="6134986" cy="853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400" b="1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Har en t</a:t>
            </a:r>
            <a:r>
              <a:rPr lang="sv-SE" sz="2400" b="1" dirty="0">
                <a:solidFill>
                  <a:srgbClr val="FFC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ydlighet i ägande, roller oc</a:t>
            </a:r>
            <a:r>
              <a:rPr lang="sv-SE" sz="2400" b="1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 ansvar samt</a:t>
            </a:r>
            <a:r>
              <a:rPr lang="sv-SE" sz="2400" b="1" dirty="0">
                <a:solidFill>
                  <a:srgbClr val="FFC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mandat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013C4E3A-D6B2-6196-1EB7-E532702FC7CB}"/>
              </a:ext>
            </a:extLst>
          </p:cNvPr>
          <p:cNvSpPr txBox="1"/>
          <p:nvPr/>
        </p:nvSpPr>
        <p:spPr>
          <a:xfrm>
            <a:off x="6321055" y="1574159"/>
            <a:ext cx="6134986" cy="663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Tydliggör och kommunicerar syfte, nytta och hemtagningsansvar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EE89A260-1065-D886-D7A9-9EDF280FD0D0}"/>
              </a:ext>
            </a:extLst>
          </p:cNvPr>
          <p:cNvSpPr txBox="1"/>
          <p:nvPr/>
        </p:nvSpPr>
        <p:spPr>
          <a:xfrm>
            <a:off x="1149578" y="1749956"/>
            <a:ext cx="6134986" cy="367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b="1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Ökad delaktighet i alla led 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B6A98FD8-E746-EB1D-251C-CD4E544740F6}"/>
              </a:ext>
            </a:extLst>
          </p:cNvPr>
          <p:cNvSpPr txBox="1"/>
          <p:nvPr/>
        </p:nvSpPr>
        <p:spPr>
          <a:xfrm>
            <a:off x="6321055" y="3343610"/>
            <a:ext cx="6134986" cy="397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0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Erhåller ett k</a:t>
            </a:r>
            <a:r>
              <a:rPr lang="sv-SE" sz="20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valitativt leverantörsstöd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067F3512-5372-5649-B87A-816BC01C44B5}"/>
              </a:ext>
            </a:extLst>
          </p:cNvPr>
          <p:cNvSpPr txBox="1"/>
          <p:nvPr/>
        </p:nvSpPr>
        <p:spPr>
          <a:xfrm>
            <a:off x="6001059" y="5316902"/>
            <a:ext cx="6134986" cy="663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Har rätt kompetenser och förutsättningar för att driva digitalisering i linjen</a:t>
            </a:r>
            <a:endParaRPr lang="sv-SE" b="1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3C24F83F-F660-B181-2859-97BE9AEB7E54}"/>
              </a:ext>
            </a:extLst>
          </p:cNvPr>
          <p:cNvSpPr txBox="1"/>
          <p:nvPr/>
        </p:nvSpPr>
        <p:spPr>
          <a:xfrm>
            <a:off x="3652284" y="4413558"/>
            <a:ext cx="62625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Linjeorganisationen</a:t>
            </a:r>
            <a:r>
              <a:rPr lang="sv-SE" sz="1800" b="1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vill vara en aktiv part i genomförandet av aktiviteter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98655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94B197-9456-27A4-9FEA-E36BBBC47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2. SÄF digitaliseringsportfölj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3FAF32C-03C6-2222-1E07-DBBE89B893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 dirty="0"/>
              <a:t>Värde: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119DDA8-C71F-9CDF-EA8B-48F2BDBE1C2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360000" tIns="0" rIns="0" bIns="360000" rtlCol="0" anchor="t">
            <a:normAutofit/>
          </a:bodyPr>
          <a:lstStyle/>
          <a:p>
            <a:pPr marL="342900" indent="-342900"/>
            <a:r>
              <a:rPr lang="sv-SE" sz="2600" dirty="0">
                <a:solidFill>
                  <a:schemeClr val="bg1"/>
                </a:solidFill>
              </a:rPr>
              <a:t>Tydlighet och överblick </a:t>
            </a:r>
            <a:endParaRPr lang="sv-SE" dirty="0">
              <a:solidFill>
                <a:schemeClr val="bg1"/>
              </a:solidFill>
              <a:cs typeface="Arial"/>
            </a:endParaRPr>
          </a:p>
          <a:p>
            <a:pPr marL="342900" indent="-342900"/>
            <a:r>
              <a:rPr lang="sv-SE" sz="2600" dirty="0">
                <a:solidFill>
                  <a:srgbClr val="FFFFFF"/>
                </a:solidFill>
              </a:rPr>
              <a:t>Stöd för </a:t>
            </a:r>
            <a:r>
              <a:rPr lang="sv-SE" sz="2600" dirty="0">
                <a:solidFill>
                  <a:schemeClr val="bg1"/>
                </a:solidFill>
                <a:cs typeface="Arial"/>
              </a:rPr>
              <a:t>taktisk planering</a:t>
            </a:r>
            <a:endParaRPr lang="sv-SE" sz="2600" dirty="0">
              <a:solidFill>
                <a:schemeClr val="bg1"/>
              </a:solidFill>
            </a:endParaRPr>
          </a:p>
          <a:p>
            <a:pPr marL="342900" indent="-342900" algn="l"/>
            <a:r>
              <a:rPr lang="sv-SE" sz="2600" dirty="0">
                <a:solidFill>
                  <a:schemeClr val="bg1"/>
                </a:solidFill>
              </a:rPr>
              <a:t>Kostnadskontroll</a:t>
            </a:r>
            <a:endParaRPr lang="sv-SE" sz="2600" dirty="0">
              <a:solidFill>
                <a:schemeClr val="bg1"/>
              </a:solidFill>
              <a:cs typeface="Arial"/>
            </a:endParaRPr>
          </a:p>
          <a:p>
            <a:pPr marL="342900" indent="-342900"/>
            <a:r>
              <a:rPr lang="sv-SE" sz="2600" dirty="0">
                <a:solidFill>
                  <a:schemeClr val="bg1"/>
                </a:solidFill>
              </a:rPr>
              <a:t>Ökad kvalitet</a:t>
            </a:r>
            <a:endParaRPr lang="sv-SE" sz="2200" dirty="0">
              <a:solidFill>
                <a:schemeClr val="bg1"/>
              </a:solidFill>
              <a:highlight>
                <a:srgbClr val="FF0000"/>
              </a:highlight>
            </a:endParaRPr>
          </a:p>
          <a:p>
            <a:pPr marL="0" indent="0">
              <a:buNone/>
            </a:pPr>
            <a:endParaRPr lang="sv-SE" sz="2600" dirty="0">
              <a:solidFill>
                <a:schemeClr val="bg1"/>
              </a:solidFill>
              <a:highlight>
                <a:srgbClr val="FF0000"/>
              </a:highlight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26123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0EB19E-C2AE-8DF0-3D58-1077C67FB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Nuläge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72B87259-B535-6934-E212-E6ABC10D27A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269999" y="1185161"/>
            <a:ext cx="6849992" cy="4960583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E7848471-E8D2-857D-8745-05CB08803947}"/>
              </a:ext>
            </a:extLst>
          </p:cNvPr>
          <p:cNvSpPr txBox="1"/>
          <p:nvPr/>
        </p:nvSpPr>
        <p:spPr>
          <a:xfrm>
            <a:off x="5755640" y="2372790"/>
            <a:ext cx="5807034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sv-SE" sz="2400" b="1" dirty="0"/>
              <a:t>För överblick över: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Mottagande verksamhetsområde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Ägande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Planerad start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Planerad slut</a:t>
            </a:r>
          </a:p>
          <a:p>
            <a:pPr algn="l"/>
            <a:endParaRPr lang="sv-SE" sz="2400" dirty="0"/>
          </a:p>
          <a:p>
            <a:pPr algn="l"/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2764465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5F4156-F879-C1A8-1BB8-5CDCB3BB1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cs typeface="Arial"/>
              </a:rPr>
              <a:t>Utveckling på sikt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4DC2341-1C48-EEB9-1F49-C5B94EA1F61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sv-SE" dirty="0">
                <a:cs typeface="Arial"/>
              </a:rPr>
              <a:t>Progressrapport</a:t>
            </a:r>
          </a:p>
          <a:p>
            <a:r>
              <a:rPr lang="sv-SE" dirty="0">
                <a:cs typeface="Arial"/>
              </a:rPr>
              <a:t>Budget och utfall</a:t>
            </a:r>
          </a:p>
          <a:p>
            <a:r>
              <a:rPr lang="sv-SE" dirty="0">
                <a:cs typeface="Arial"/>
              </a:rPr>
              <a:t>Strategiskt prioriterings- och uppföljningsstöd</a:t>
            </a:r>
          </a:p>
        </p:txBody>
      </p:sp>
    </p:spTree>
    <p:extLst>
      <p:ext uri="{BB962C8B-B14F-4D97-AF65-F5344CB8AC3E}">
        <p14:creationId xmlns:p14="http://schemas.microsoft.com/office/powerpoint/2010/main" val="12736646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FD311A-3D11-5FF3-5530-F0E61D610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Förslag till nästa steg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769DA-148C-0902-8AAA-00133628001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/>
              <a:t>Att anta förslag till digital utvecklingsprocess och digitaliseringsportfölj och påbörja plan för lansering</a:t>
            </a:r>
          </a:p>
        </p:txBody>
      </p:sp>
    </p:spTree>
    <p:extLst>
      <p:ext uri="{BB962C8B-B14F-4D97-AF65-F5344CB8AC3E}">
        <p14:creationId xmlns:p14="http://schemas.microsoft.com/office/powerpoint/2010/main" val="23552026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698487-8704-06F7-FAA0-28A8659DD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Sammantaget avser deluppdraget att…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FD737C-064B-AF27-EC13-2C73826A2A6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0000" y="1584020"/>
            <a:ext cx="11664000" cy="3576703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sv-SE" b="1" dirty="0"/>
              <a:t>Att genom tydliggörande av:</a:t>
            </a:r>
          </a:p>
          <a:p>
            <a:r>
              <a:rPr lang="sv-SE" dirty="0"/>
              <a:t>Behov och nytta</a:t>
            </a:r>
          </a:p>
          <a:p>
            <a:r>
              <a:rPr lang="sv-SE" dirty="0"/>
              <a:t>Planering och kontrollpunkter</a:t>
            </a:r>
            <a:endParaRPr lang="sv-SE" dirty="0">
              <a:cs typeface="Arial"/>
            </a:endParaRPr>
          </a:p>
          <a:p>
            <a:r>
              <a:rPr lang="sv-SE" dirty="0"/>
              <a:t>Roller och ansvar</a:t>
            </a:r>
          </a:p>
          <a:p>
            <a:r>
              <a:rPr lang="sv-SE" dirty="0"/>
              <a:t>Ägande</a:t>
            </a:r>
          </a:p>
          <a:p>
            <a:r>
              <a:rPr lang="sv-SE" dirty="0"/>
              <a:t>Hemtagning och uppföljning</a:t>
            </a:r>
          </a:p>
        </p:txBody>
      </p:sp>
    </p:spTree>
    <p:extLst>
      <p:ext uri="{BB962C8B-B14F-4D97-AF65-F5344CB8AC3E}">
        <p14:creationId xmlns:p14="http://schemas.microsoft.com/office/powerpoint/2010/main" val="31221280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698487-8704-06F7-FAA0-28A8659DD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Sammantaget avser deluppdraget att…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4B30E2D8-39BE-2C74-0426-52E701CE0457}"/>
              </a:ext>
            </a:extLst>
          </p:cNvPr>
          <p:cNvSpPr txBox="1"/>
          <p:nvPr/>
        </p:nvSpPr>
        <p:spPr>
          <a:xfrm>
            <a:off x="450150" y="2495208"/>
            <a:ext cx="11291700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sz="3600" b="1" dirty="0">
                <a:cs typeface="Arial"/>
              </a:rPr>
              <a:t>...öka förutsättningarna för en värdeskapande och ändamålsenlig digitalisering med målgrupperna i fokus.</a:t>
            </a:r>
            <a:endParaRPr lang="sv-SE" sz="3600" dirty="0">
              <a:cs typeface="Arial"/>
            </a:endParaRPr>
          </a:p>
          <a:p>
            <a:endParaRPr lang="sv-SE" sz="3600" b="1" dirty="0">
              <a:cs typeface="Arial"/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4E12F86-40D7-8B96-D650-0C8D8EC5C3C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476026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F718A2-342A-E653-1FA5-8320F96201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Tack för idag!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E92207D-9582-741F-8FAC-23449BBB25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Emma Norman, Per Carlsson och Gustav Genberg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6D09F57-2366-A814-D1FE-96D2A330D7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Utvecklingsenheten</a:t>
            </a:r>
          </a:p>
        </p:txBody>
      </p:sp>
    </p:spTree>
    <p:extLst>
      <p:ext uri="{BB962C8B-B14F-4D97-AF65-F5344CB8AC3E}">
        <p14:creationId xmlns:p14="http://schemas.microsoft.com/office/powerpoint/2010/main" val="1414394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818F60-A447-E625-5291-910AA3A2C9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515" y="2074769"/>
            <a:ext cx="10797436" cy="2708462"/>
          </a:xfrm>
        </p:spPr>
        <p:txBody>
          <a:bodyPr>
            <a:normAutofit/>
          </a:bodyPr>
          <a:lstStyle/>
          <a:p>
            <a:r>
              <a:rPr lang="sv-SE" dirty="0"/>
              <a:t>Kort om digitalisering...</a:t>
            </a:r>
          </a:p>
        </p:txBody>
      </p:sp>
    </p:spTree>
    <p:extLst>
      <p:ext uri="{BB962C8B-B14F-4D97-AF65-F5344CB8AC3E}">
        <p14:creationId xmlns:p14="http://schemas.microsoft.com/office/powerpoint/2010/main" val="1265217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FF0B08-40F5-13EF-5B54-3B5CE1562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Utvecklingsområden på längre sikt</a:t>
            </a:r>
          </a:p>
        </p:txBody>
      </p:sp>
      <p:graphicFrame>
        <p:nvGraphicFramePr>
          <p:cNvPr id="7" name="Platshållare för innehåll 6">
            <a:extLst>
              <a:ext uri="{FF2B5EF4-FFF2-40B4-BE49-F238E27FC236}">
                <a16:creationId xmlns:a16="http://schemas.microsoft.com/office/drawing/2014/main" id="{16143CB8-ECBD-7FE3-EB19-0C5715970867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83973088"/>
              </p:ext>
            </p:extLst>
          </p:nvPr>
        </p:nvGraphicFramePr>
        <p:xfrm>
          <a:off x="1095153" y="1318435"/>
          <a:ext cx="9649803" cy="2647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ruta 8">
            <a:extLst>
              <a:ext uri="{FF2B5EF4-FFF2-40B4-BE49-F238E27FC236}">
                <a16:creationId xmlns:a16="http://schemas.microsoft.com/office/drawing/2014/main" id="{CCCA74FF-D990-7CD2-DC3B-3EC45C1D81A5}"/>
              </a:ext>
            </a:extLst>
          </p:cNvPr>
          <p:cNvSpPr txBox="1"/>
          <p:nvPr/>
        </p:nvSpPr>
        <p:spPr>
          <a:xfrm>
            <a:off x="1095153" y="4204792"/>
            <a:ext cx="4581252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1400" dirty="0"/>
              <a:t>Styrning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1400" dirty="0"/>
              <a:t>Från det lilla till det stora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400" dirty="0"/>
              <a:t>Användardriven utveckling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400" dirty="0"/>
              <a:t>Kombinera korta och långa cykler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1400" dirty="0"/>
              <a:t>Nyttoanalys och hemtagning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1F5F941D-8184-C5F7-5DCF-4DE3DA6D68C3}"/>
              </a:ext>
            </a:extLst>
          </p:cNvPr>
          <p:cNvSpPr txBox="1"/>
          <p:nvPr/>
        </p:nvSpPr>
        <p:spPr>
          <a:xfrm>
            <a:off x="5795159" y="4204792"/>
            <a:ext cx="4949798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1400" dirty="0"/>
              <a:t>Digitalisering är verksamhetsutveckling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1400" dirty="0"/>
              <a:t>Drivs företrädesvis i linjeorganisationen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400" dirty="0"/>
              <a:t>Styrning (kvalitativa beslutsunderlag)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1400" dirty="0"/>
              <a:t>Kompetenser och organisering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1400" dirty="0"/>
              <a:t>Infrastruktur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7A2ECADB-BEA0-06E1-588A-FDF47700EB3B}"/>
              </a:ext>
            </a:extLst>
          </p:cNvPr>
          <p:cNvSpPr txBox="1"/>
          <p:nvPr/>
        </p:nvSpPr>
        <p:spPr>
          <a:xfrm>
            <a:off x="7802732" y="1185086"/>
            <a:ext cx="294222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sv-SE" b="1" dirty="0"/>
              <a:t>Strategi </a:t>
            </a:r>
          </a:p>
          <a:p>
            <a:pPr algn="l"/>
            <a:r>
              <a:rPr lang="sv-SE" sz="1400" dirty="0"/>
              <a:t>Med fokus på </a:t>
            </a:r>
            <a:r>
              <a:rPr lang="sv-SE" sz="1400" i="1" dirty="0"/>
              <a:t>hur</a:t>
            </a:r>
            <a:r>
              <a:rPr lang="sv-SE" sz="1400" dirty="0"/>
              <a:t> istället för </a:t>
            </a:r>
            <a:r>
              <a:rPr lang="sv-SE" sz="1400" i="1" dirty="0"/>
              <a:t>vad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1797648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274A6F-08BB-B627-A4DF-FA1EC552C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Digitaliseringsprogrammet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A555BE1-584C-606E-075F-739F46CFA06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83832" y="1812851"/>
            <a:ext cx="10224335" cy="2643795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endParaRPr lang="sv-SE" dirty="0">
              <a:latin typeface="Calibri"/>
              <a:cs typeface="Times New Roman"/>
            </a:endParaRPr>
          </a:p>
          <a:p>
            <a:endParaRPr lang="sv-SE" dirty="0">
              <a:cs typeface="Arial"/>
            </a:endParaRPr>
          </a:p>
        </p:txBody>
      </p:sp>
      <p:pic>
        <p:nvPicPr>
          <p:cNvPr id="4" name="Platshållare för innehåll 3" descr="En bild som visar text, skärmbild, Teckensnitt, visitkort&#10;&#10;Automatiskt genererad beskrivning">
            <a:extLst>
              <a:ext uri="{FF2B5EF4-FFF2-40B4-BE49-F238E27FC236}">
                <a16:creationId xmlns:a16="http://schemas.microsoft.com/office/drawing/2014/main" id="{1F27E09A-F6F5-517E-CE5D-0708C72FCF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2514750"/>
            <a:ext cx="10515600" cy="22456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9567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5669B0-E7E2-5411-BB7A-1E6F1E3CF3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Deluppdragets leveranser</a:t>
            </a:r>
          </a:p>
        </p:txBody>
      </p:sp>
    </p:spTree>
    <p:extLst>
      <p:ext uri="{BB962C8B-B14F-4D97-AF65-F5344CB8AC3E}">
        <p14:creationId xmlns:p14="http://schemas.microsoft.com/office/powerpoint/2010/main" val="1115564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94B197-9456-27A4-9FEA-E36BBBC47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823" y="309897"/>
            <a:ext cx="11662347" cy="720000"/>
          </a:xfrm>
        </p:spPr>
        <p:txBody>
          <a:bodyPr/>
          <a:lstStyle/>
          <a:p>
            <a:r>
              <a:rPr lang="sv-SE" dirty="0"/>
              <a:t>1. Digital utvecklingsprocess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119DDA8-C71F-9CDF-EA8B-48F2BDBE1C2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360000" tIns="0" rIns="0" bIns="360000" rtlCol="0" anchor="t"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En strukturerad process från behov till uppföljning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Förbättrad planeringsförmåga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Ökad tydlighet i ansvar, roller och befogenheter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Systematisk kartläggning av nyttor och hemtagning</a:t>
            </a:r>
            <a:endParaRPr lang="sv-SE" dirty="0">
              <a:solidFill>
                <a:schemeClr val="bg1"/>
              </a:solidFill>
              <a:cs typeface="Arial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Genererar underlag till verksamhetsplanering på kort och längre sikt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7BCD23E-1000-EAA4-FF92-89E2EDD1DAE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 dirty="0"/>
              <a:t>Värde:</a:t>
            </a:r>
          </a:p>
        </p:txBody>
      </p:sp>
    </p:spTree>
    <p:extLst>
      <p:ext uri="{BB962C8B-B14F-4D97-AF65-F5344CB8AC3E}">
        <p14:creationId xmlns:p14="http://schemas.microsoft.com/office/powerpoint/2010/main" val="2176117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C70112-63DD-C555-3222-AB80672EA3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Digital utvecklingsprocess</a:t>
            </a:r>
          </a:p>
        </p:txBody>
      </p:sp>
    </p:spTree>
    <p:extLst>
      <p:ext uri="{BB962C8B-B14F-4D97-AF65-F5344CB8AC3E}">
        <p14:creationId xmlns:p14="http://schemas.microsoft.com/office/powerpoint/2010/main" val="26348405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Sv"/>
</p:tagLst>
</file>

<file path=ppt/theme/theme1.xml><?xml version="1.0" encoding="utf-8"?>
<a:theme xmlns:a="http://schemas.openxmlformats.org/drawingml/2006/main" name="Haninge kommun">
  <a:themeElements>
    <a:clrScheme name="Haninge kommun - 3">
      <a:dk1>
        <a:sysClr val="windowText" lastClr="000000"/>
      </a:dk1>
      <a:lt1>
        <a:sysClr val="window" lastClr="FFFFFF"/>
      </a:lt1>
      <a:dk2>
        <a:srgbClr val="0000FF"/>
      </a:dk2>
      <a:lt2>
        <a:srgbClr val="FFFFFF"/>
      </a:lt2>
      <a:accent1>
        <a:srgbClr val="582C83"/>
      </a:accent1>
      <a:accent2>
        <a:srgbClr val="8FB63F"/>
      </a:accent2>
      <a:accent3>
        <a:srgbClr val="DC4228"/>
      </a:accent3>
      <a:accent4>
        <a:srgbClr val="0081C5"/>
      </a:accent4>
      <a:accent5>
        <a:srgbClr val="E28F27"/>
      </a:accent5>
      <a:accent6>
        <a:srgbClr val="A77550"/>
      </a:accent6>
      <a:hlink>
        <a:srgbClr val="0000FF"/>
      </a:hlink>
      <a:folHlink>
        <a:srgbClr val="800080"/>
      </a:folHlink>
    </a:clrScheme>
    <a:fontScheme name="IV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24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24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aninge kommun ny.potx" id="{5A37C318-071D-441B-9F0B-3DB97AD77FF9}" vid="{E70370BB-CC2A-4843-888E-17344F3D1DD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Haninge kommun - 3">
    <a:dk1>
      <a:sysClr val="windowText" lastClr="000000"/>
    </a:dk1>
    <a:lt1>
      <a:sysClr val="window" lastClr="FFFFFF"/>
    </a:lt1>
    <a:dk2>
      <a:srgbClr val="0000FF"/>
    </a:dk2>
    <a:lt2>
      <a:srgbClr val="FFFFFF"/>
    </a:lt2>
    <a:accent1>
      <a:srgbClr val="582C83"/>
    </a:accent1>
    <a:accent2>
      <a:srgbClr val="8FB63F"/>
    </a:accent2>
    <a:accent3>
      <a:srgbClr val="DC4228"/>
    </a:accent3>
    <a:accent4>
      <a:srgbClr val="0081C5"/>
    </a:accent4>
    <a:accent5>
      <a:srgbClr val="E28F27"/>
    </a:accent5>
    <a:accent6>
      <a:srgbClr val="A77550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ACB8633CA5B6469F5B40D28820D4EE" ma:contentTypeVersion="13" ma:contentTypeDescription="Create a new document." ma:contentTypeScope="" ma:versionID="15c50063eacbe1ed654b57e987c15c5d">
  <xsd:schema xmlns:xsd="http://www.w3.org/2001/XMLSchema" xmlns:xs="http://www.w3.org/2001/XMLSchema" xmlns:p="http://schemas.microsoft.com/office/2006/metadata/properties" xmlns:ns2="620a6b3b-ebe0-4bfc-bbaa-c0243013cf27" xmlns:ns3="77ba8243-e9fe-4cdf-9353-5f2646a26db0" targetNamespace="http://schemas.microsoft.com/office/2006/metadata/properties" ma:root="true" ma:fieldsID="5cc6f1eecd0a9c35b917b1a770dc336b" ns2:_="" ns3:_="">
    <xsd:import namespace="620a6b3b-ebe0-4bfc-bbaa-c0243013cf27"/>
    <xsd:import namespace="77ba8243-e9fe-4cdf-9353-5f2646a26d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0a6b3b-ebe0-4bfc-bbaa-c0243013cf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3699fe2-e6a0-45d7-97a9-6ad31d9590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ba8243-e9fe-4cdf-9353-5f2646a26db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b2d406e0-9448-4aea-b65d-ac52f02de8d8}" ma:internalName="TaxCatchAll" ma:showField="CatchAllData" ma:web="77ba8243-e9fe-4cdf-9353-5f2646a26d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20a6b3b-ebe0-4bfc-bbaa-c0243013cf27">
      <Terms xmlns="http://schemas.microsoft.com/office/infopath/2007/PartnerControls"/>
    </lcf76f155ced4ddcb4097134ff3c332f>
    <TaxCatchAll xmlns="77ba8243-e9fe-4cdf-9353-5f2646a26db0" xsi:nil="true"/>
  </documentManagement>
</p:properties>
</file>

<file path=customXml/itemProps1.xml><?xml version="1.0" encoding="utf-8"?>
<ds:datastoreItem xmlns:ds="http://schemas.openxmlformats.org/officeDocument/2006/customXml" ds:itemID="{D5D769F1-C748-4A3C-913D-7B4048753241}">
  <ds:schemaRefs>
    <ds:schemaRef ds:uri="620a6b3b-ebe0-4bfc-bbaa-c0243013cf27"/>
    <ds:schemaRef ds:uri="77ba8243-e9fe-4cdf-9353-5f2646a26db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74712B5-CBC3-47CD-988F-383A37B869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C124E0-6B8C-4CE3-8BB2-484EBBD42DB7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620a6b3b-ebe0-4bfc-bbaa-c0243013cf27"/>
    <ds:schemaRef ds:uri="http://purl.org/dc/terms/"/>
    <ds:schemaRef ds:uri="http://schemas.openxmlformats.org/package/2006/metadata/core-properties"/>
    <ds:schemaRef ds:uri="77ba8243-e9fe-4cdf-9353-5f2646a26db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1123</Words>
  <Application>Microsoft Office PowerPoint</Application>
  <PresentationFormat>Bredbild</PresentationFormat>
  <Paragraphs>389</Paragraphs>
  <Slides>36</Slides>
  <Notes>28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36</vt:i4>
      </vt:variant>
    </vt:vector>
  </HeadingPairs>
  <TitlesOfParts>
    <vt:vector size="41" baseType="lpstr">
      <vt:lpstr>Arial</vt:lpstr>
      <vt:lpstr>arial (Brödtext)</vt:lpstr>
      <vt:lpstr>Calibri</vt:lpstr>
      <vt:lpstr>Corbel</vt:lpstr>
      <vt:lpstr>Haninge kommun</vt:lpstr>
      <vt:lpstr>Digitalisering och välfärdsteknik som en naturlig del av verksamhetsutvecklingen</vt:lpstr>
      <vt:lpstr>Syfte</vt:lpstr>
      <vt:lpstr>Summering workshops</vt:lpstr>
      <vt:lpstr>Kort om digitalisering...</vt:lpstr>
      <vt:lpstr>Utvecklingsområden på längre sikt</vt:lpstr>
      <vt:lpstr>Digitaliseringsprogrammet</vt:lpstr>
      <vt:lpstr>Deluppdragets leveranser</vt:lpstr>
      <vt:lpstr>1. Digital utvecklingsprocess</vt:lpstr>
      <vt:lpstr>Digital utvecklingsprocess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Integrering i ordinarie planering och uppföljning </vt:lpstr>
      <vt:lpstr>Helhetsperspektivet </vt:lpstr>
      <vt:lpstr>Digitaliseringsportfölj SÄF</vt:lpstr>
      <vt:lpstr>2. SÄF digitaliseringsportfölj</vt:lpstr>
      <vt:lpstr>Nuläge</vt:lpstr>
      <vt:lpstr>Utveckling på sikt</vt:lpstr>
      <vt:lpstr>Förslag till nästa steg</vt:lpstr>
      <vt:lpstr>Sammantaget avser deluppdraget att…</vt:lpstr>
      <vt:lpstr>Sammantaget avser deluppdraget att…</vt:lpstr>
      <vt:lpstr>Tack för idag!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Helen</dc:creator>
  <cp:lastModifiedBy>Per Karlsson</cp:lastModifiedBy>
  <cp:revision>1</cp:revision>
  <dcterms:created xsi:type="dcterms:W3CDTF">2020-01-15T11:02:53Z</dcterms:created>
  <dcterms:modified xsi:type="dcterms:W3CDTF">2023-12-14T12:22:42Z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0x010100A8ACB8633CA5B6469F5B40D28820D4EE</vt:lpwstr>
  </property>
  <property fmtid="{D5CDD505-2E9C-101B-9397-08002B2CF9AE}" pid="3" name="MediaServiceImageTags">
    <vt:lpwstr/>
  </property>
</Properties>
</file>