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>
      <p:cViewPr varScale="1">
        <p:scale>
          <a:sx n="97" d="100"/>
          <a:sy n="97" d="100"/>
        </p:scale>
        <p:origin x="95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2457AC-CFAD-447B-BA3A-723F9E8DCC89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C41FE992-920D-45BA-A069-4F382B36EF1F}">
      <dgm:prSet phldrT="[Text]" custT="1"/>
      <dgm:spPr/>
      <dgm:t>
        <a:bodyPr/>
        <a:lstStyle/>
        <a:p>
          <a:r>
            <a:rPr lang="sv-SE" sz="1100" b="1" dirty="0" smtClean="0"/>
            <a:t>Ny lön utbetalas</a:t>
          </a:r>
          <a:endParaRPr lang="sv-SE" sz="1100" b="1" dirty="0"/>
        </a:p>
      </dgm:t>
    </dgm:pt>
    <dgm:pt modelId="{37E8E23B-F4CF-4243-A454-2263DDD240B9}" type="parTrans" cxnId="{972650A8-3E56-4BFB-8194-BCAC579F682C}">
      <dgm:prSet/>
      <dgm:spPr/>
      <dgm:t>
        <a:bodyPr/>
        <a:lstStyle/>
        <a:p>
          <a:endParaRPr lang="sv-SE"/>
        </a:p>
      </dgm:t>
    </dgm:pt>
    <dgm:pt modelId="{D0302BBF-B63D-43F0-AA1B-C596C6174496}" type="sibTrans" cxnId="{972650A8-3E56-4BFB-8194-BCAC579F682C}">
      <dgm:prSet/>
      <dgm:spPr/>
      <dgm:t>
        <a:bodyPr/>
        <a:lstStyle/>
        <a:p>
          <a:endParaRPr lang="sv-SE"/>
        </a:p>
      </dgm:t>
    </dgm:pt>
    <dgm:pt modelId="{A28BC473-D0BF-4945-B253-914482A9599D}">
      <dgm:prSet phldrT="[Text]" custT="1"/>
      <dgm:spPr/>
      <dgm:t>
        <a:bodyPr/>
        <a:lstStyle/>
        <a:p>
          <a:r>
            <a:rPr lang="sv-SE" sz="800" b="1" dirty="0" smtClean="0"/>
            <a:t>Kommuncentrala överläggningar</a:t>
          </a:r>
          <a:endParaRPr lang="sv-SE" sz="800" b="1" dirty="0"/>
        </a:p>
      </dgm:t>
    </dgm:pt>
    <dgm:pt modelId="{A5D6F84A-3F98-4035-A8C2-6DAAD4FAF896}" type="parTrans" cxnId="{B5CF3189-9943-406A-98CB-3B7BD970E8A5}">
      <dgm:prSet/>
      <dgm:spPr/>
      <dgm:t>
        <a:bodyPr/>
        <a:lstStyle/>
        <a:p>
          <a:endParaRPr lang="sv-SE"/>
        </a:p>
      </dgm:t>
    </dgm:pt>
    <dgm:pt modelId="{66B43B01-DF03-4967-B9D7-02E68889BD55}" type="sibTrans" cxnId="{B5CF3189-9943-406A-98CB-3B7BD970E8A5}">
      <dgm:prSet/>
      <dgm:spPr/>
      <dgm:t>
        <a:bodyPr/>
        <a:lstStyle/>
        <a:p>
          <a:endParaRPr lang="sv-SE"/>
        </a:p>
      </dgm:t>
    </dgm:pt>
    <dgm:pt modelId="{5841E937-FBDF-4386-B9EF-01C11A717510}">
      <dgm:prSet phldrT="[Text]" custT="1"/>
      <dgm:spPr/>
      <dgm:t>
        <a:bodyPr/>
        <a:lstStyle/>
        <a:p>
          <a:r>
            <a:rPr lang="sv-SE" sz="1100" b="1" dirty="0" smtClean="0"/>
            <a:t>Heroma öppnas för chefer</a:t>
          </a:r>
          <a:endParaRPr lang="sv-SE" sz="1100" b="1" dirty="0"/>
        </a:p>
      </dgm:t>
    </dgm:pt>
    <dgm:pt modelId="{27EFAB44-C1A4-4CFC-B35F-C2616F5F485C}" type="parTrans" cxnId="{FF354B4A-6595-478D-84A6-C2994844D26E}">
      <dgm:prSet/>
      <dgm:spPr/>
      <dgm:t>
        <a:bodyPr/>
        <a:lstStyle/>
        <a:p>
          <a:endParaRPr lang="sv-SE"/>
        </a:p>
      </dgm:t>
    </dgm:pt>
    <dgm:pt modelId="{425B0308-7F50-40B3-B712-2FEF049AD1CE}" type="sibTrans" cxnId="{FF354B4A-6595-478D-84A6-C2994844D26E}">
      <dgm:prSet/>
      <dgm:spPr/>
      <dgm:t>
        <a:bodyPr/>
        <a:lstStyle/>
        <a:p>
          <a:endParaRPr lang="sv-SE"/>
        </a:p>
      </dgm:t>
    </dgm:pt>
    <dgm:pt modelId="{213F9826-F917-44D7-B5D7-E156E9077E2C}">
      <dgm:prSet phldrT="[Text]" custT="1"/>
      <dgm:spPr/>
      <dgm:t>
        <a:bodyPr/>
        <a:lstStyle/>
        <a:p>
          <a:r>
            <a:rPr lang="sv-SE" sz="1100" b="1" dirty="0" smtClean="0"/>
            <a:t>Lönesamtal i dialog klara</a:t>
          </a:r>
          <a:endParaRPr lang="sv-SE" sz="1100" b="1" dirty="0"/>
        </a:p>
      </dgm:t>
    </dgm:pt>
    <dgm:pt modelId="{AD364C1B-EA32-4BBC-8DCE-3D5BDECEC026}" type="parTrans" cxnId="{43E1578A-DEC7-43D1-A81E-3728E4357985}">
      <dgm:prSet/>
      <dgm:spPr/>
      <dgm:t>
        <a:bodyPr/>
        <a:lstStyle/>
        <a:p>
          <a:endParaRPr lang="sv-SE"/>
        </a:p>
      </dgm:t>
    </dgm:pt>
    <dgm:pt modelId="{815F9D84-4291-4FE1-9468-F5950410B1CD}" type="sibTrans" cxnId="{43E1578A-DEC7-43D1-A81E-3728E4357985}">
      <dgm:prSet/>
      <dgm:spPr/>
      <dgm:t>
        <a:bodyPr/>
        <a:lstStyle/>
        <a:p>
          <a:endParaRPr lang="sv-SE"/>
        </a:p>
      </dgm:t>
    </dgm:pt>
    <dgm:pt modelId="{750061B5-69B8-4194-A094-50967F19846C}">
      <dgm:prSet phldrT="[Text]" custT="1"/>
      <dgm:spPr/>
      <dgm:t>
        <a:bodyPr/>
        <a:lstStyle/>
        <a:p>
          <a:r>
            <a:rPr lang="sv-SE" sz="1100" b="1" dirty="0" smtClean="0"/>
            <a:t>Sista dag att lägga in ny lön i Heroma</a:t>
          </a:r>
          <a:endParaRPr lang="sv-SE" sz="1100" b="1" dirty="0"/>
        </a:p>
      </dgm:t>
    </dgm:pt>
    <dgm:pt modelId="{2143BBDB-F28F-430D-BB28-28ACB2DCC79D}" type="parTrans" cxnId="{B4DD4848-0B93-43F9-87E7-F4527E059AE7}">
      <dgm:prSet/>
      <dgm:spPr/>
      <dgm:t>
        <a:bodyPr/>
        <a:lstStyle/>
        <a:p>
          <a:endParaRPr lang="sv-SE"/>
        </a:p>
      </dgm:t>
    </dgm:pt>
    <dgm:pt modelId="{4E342237-82E5-401A-993B-16F7BF0C9D65}" type="sibTrans" cxnId="{B4DD4848-0B93-43F9-87E7-F4527E059AE7}">
      <dgm:prSet/>
      <dgm:spPr/>
      <dgm:t>
        <a:bodyPr/>
        <a:lstStyle/>
        <a:p>
          <a:endParaRPr lang="sv-SE"/>
        </a:p>
      </dgm:t>
    </dgm:pt>
    <dgm:pt modelId="{DBF2C1B9-2EE9-47CC-A3C3-62C181346080}">
      <dgm:prSet phldrT="[Text]" custT="1"/>
      <dgm:spPr/>
      <dgm:t>
        <a:bodyPr/>
        <a:lstStyle/>
        <a:p>
          <a:r>
            <a:rPr lang="sv-SE" sz="1100" b="1" dirty="0" smtClean="0"/>
            <a:t>ROM-samtal</a:t>
          </a:r>
          <a:endParaRPr lang="sv-SE" sz="1100" b="1" dirty="0"/>
        </a:p>
      </dgm:t>
    </dgm:pt>
    <dgm:pt modelId="{2E3C5E88-050F-4C7F-8F84-43571FEC6DDC}" type="sibTrans" cxnId="{A90A70A3-BB58-4CED-A07D-A418481FF1B9}">
      <dgm:prSet/>
      <dgm:spPr/>
      <dgm:t>
        <a:bodyPr/>
        <a:lstStyle/>
        <a:p>
          <a:endParaRPr lang="sv-SE"/>
        </a:p>
      </dgm:t>
    </dgm:pt>
    <dgm:pt modelId="{B50D48B7-A5BF-49F7-8FA4-2EDEC024DF8F}" type="parTrans" cxnId="{A90A70A3-BB58-4CED-A07D-A418481FF1B9}">
      <dgm:prSet/>
      <dgm:spPr/>
      <dgm:t>
        <a:bodyPr/>
        <a:lstStyle/>
        <a:p>
          <a:endParaRPr lang="sv-SE"/>
        </a:p>
      </dgm:t>
    </dgm:pt>
    <dgm:pt modelId="{C7C8809B-42F7-4FD2-84F2-44E383E5752B}" type="pres">
      <dgm:prSet presAssocID="{FC2457AC-CFAD-447B-BA3A-723F9E8DCC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829AF4DD-A4CF-4C93-B66D-2F3B33B0A617}" type="pres">
      <dgm:prSet presAssocID="{DBF2C1B9-2EE9-47CC-A3C3-62C181346080}" presName="parTxOnly" presStyleLbl="node1" presStyleIdx="0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E0DAA07-B7E6-48EA-BE28-C57873B49BDD}" type="pres">
      <dgm:prSet presAssocID="{2E3C5E88-050F-4C7F-8F84-43571FEC6DDC}" presName="parTxOnlySpace" presStyleCnt="0"/>
      <dgm:spPr/>
    </dgm:pt>
    <dgm:pt modelId="{289261E4-0C92-47B2-9B1E-70F7F3969C5E}" type="pres">
      <dgm:prSet presAssocID="{A28BC473-D0BF-4945-B253-914482A9599D}" presName="parTxOnly" presStyleLbl="node1" presStyleIdx="1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0427E31-6637-4F80-827C-E8DB27B7BF8C}" type="pres">
      <dgm:prSet presAssocID="{66B43B01-DF03-4967-B9D7-02E68889BD55}" presName="parTxOnlySpace" presStyleCnt="0"/>
      <dgm:spPr/>
    </dgm:pt>
    <dgm:pt modelId="{3774767F-0E84-4C24-B809-1C0DEA8A7212}" type="pres">
      <dgm:prSet presAssocID="{5841E937-FBDF-4386-B9EF-01C11A717510}" presName="parTxOnly" presStyleLbl="node1" presStyleIdx="2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560CF8-F837-44B6-BF21-CF1A586BA779}" type="pres">
      <dgm:prSet presAssocID="{425B0308-7F50-40B3-B712-2FEF049AD1CE}" presName="parTxOnlySpace" presStyleCnt="0"/>
      <dgm:spPr/>
    </dgm:pt>
    <dgm:pt modelId="{20ECC041-D109-41E6-9D18-9E2C22AE2B97}" type="pres">
      <dgm:prSet presAssocID="{213F9826-F917-44D7-B5D7-E156E9077E2C}" presName="parTxOnly" presStyleLbl="node1" presStyleIdx="3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C4184D-F77E-4362-87E5-15F4CDE5EAEC}" type="pres">
      <dgm:prSet presAssocID="{815F9D84-4291-4FE1-9468-F5950410B1CD}" presName="parTxOnlySpace" presStyleCnt="0"/>
      <dgm:spPr/>
    </dgm:pt>
    <dgm:pt modelId="{8B0032B5-D724-4047-8DD9-751D0B5D29B7}" type="pres">
      <dgm:prSet presAssocID="{750061B5-69B8-4194-A094-50967F19846C}" presName="parTxOnly" presStyleLbl="node1" presStyleIdx="4" presStyleCnt="6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5D637A-5B84-4366-93BE-B041263BA434}" type="pres">
      <dgm:prSet presAssocID="{4E342237-82E5-401A-993B-16F7BF0C9D65}" presName="parTxOnlySpace" presStyleCnt="0"/>
      <dgm:spPr/>
    </dgm:pt>
    <dgm:pt modelId="{20BAD5B4-D763-45BD-A97D-5A46F9CFD660}" type="pres">
      <dgm:prSet presAssocID="{C41FE992-920D-45BA-A069-4F382B36EF1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5CF3189-9943-406A-98CB-3B7BD970E8A5}" srcId="{FC2457AC-CFAD-447B-BA3A-723F9E8DCC89}" destId="{A28BC473-D0BF-4945-B253-914482A9599D}" srcOrd="1" destOrd="0" parTransId="{A5D6F84A-3F98-4035-A8C2-6DAAD4FAF896}" sibTransId="{66B43B01-DF03-4967-B9D7-02E68889BD55}"/>
    <dgm:cxn modelId="{B4DD4848-0B93-43F9-87E7-F4527E059AE7}" srcId="{FC2457AC-CFAD-447B-BA3A-723F9E8DCC89}" destId="{750061B5-69B8-4194-A094-50967F19846C}" srcOrd="4" destOrd="0" parTransId="{2143BBDB-F28F-430D-BB28-28ACB2DCC79D}" sibTransId="{4E342237-82E5-401A-993B-16F7BF0C9D65}"/>
    <dgm:cxn modelId="{43E1578A-DEC7-43D1-A81E-3728E4357985}" srcId="{FC2457AC-CFAD-447B-BA3A-723F9E8DCC89}" destId="{213F9826-F917-44D7-B5D7-E156E9077E2C}" srcOrd="3" destOrd="0" parTransId="{AD364C1B-EA32-4BBC-8DCE-3D5BDECEC026}" sibTransId="{815F9D84-4291-4FE1-9468-F5950410B1CD}"/>
    <dgm:cxn modelId="{FF354B4A-6595-478D-84A6-C2994844D26E}" srcId="{FC2457AC-CFAD-447B-BA3A-723F9E8DCC89}" destId="{5841E937-FBDF-4386-B9EF-01C11A717510}" srcOrd="2" destOrd="0" parTransId="{27EFAB44-C1A4-4CFC-B35F-C2616F5F485C}" sibTransId="{425B0308-7F50-40B3-B712-2FEF049AD1CE}"/>
    <dgm:cxn modelId="{05793CB0-093A-4430-BF34-E85BC97EFD65}" type="presOf" srcId="{750061B5-69B8-4194-A094-50967F19846C}" destId="{8B0032B5-D724-4047-8DD9-751D0B5D29B7}" srcOrd="0" destOrd="0" presId="urn:microsoft.com/office/officeart/2005/8/layout/chevron1"/>
    <dgm:cxn modelId="{26909C8E-603D-4EEA-81EE-660534457DF5}" type="presOf" srcId="{213F9826-F917-44D7-B5D7-E156E9077E2C}" destId="{20ECC041-D109-41E6-9D18-9E2C22AE2B97}" srcOrd="0" destOrd="0" presId="urn:microsoft.com/office/officeart/2005/8/layout/chevron1"/>
    <dgm:cxn modelId="{41FB52D3-E0D5-4D10-9CDF-9B9EB77426F3}" type="presOf" srcId="{DBF2C1B9-2EE9-47CC-A3C3-62C181346080}" destId="{829AF4DD-A4CF-4C93-B66D-2F3B33B0A617}" srcOrd="0" destOrd="0" presId="urn:microsoft.com/office/officeart/2005/8/layout/chevron1"/>
    <dgm:cxn modelId="{115AF448-4637-4421-A39B-C2DDE2E0DB8B}" type="presOf" srcId="{5841E937-FBDF-4386-B9EF-01C11A717510}" destId="{3774767F-0E84-4C24-B809-1C0DEA8A7212}" srcOrd="0" destOrd="0" presId="urn:microsoft.com/office/officeart/2005/8/layout/chevron1"/>
    <dgm:cxn modelId="{5767FDCF-1E97-44E8-B6F4-9DBD37310926}" type="presOf" srcId="{FC2457AC-CFAD-447B-BA3A-723F9E8DCC89}" destId="{C7C8809B-42F7-4FD2-84F2-44E383E5752B}" srcOrd="0" destOrd="0" presId="urn:microsoft.com/office/officeart/2005/8/layout/chevron1"/>
    <dgm:cxn modelId="{972650A8-3E56-4BFB-8194-BCAC579F682C}" srcId="{FC2457AC-CFAD-447B-BA3A-723F9E8DCC89}" destId="{C41FE992-920D-45BA-A069-4F382B36EF1F}" srcOrd="5" destOrd="0" parTransId="{37E8E23B-F4CF-4243-A454-2263DDD240B9}" sibTransId="{D0302BBF-B63D-43F0-AA1B-C596C6174496}"/>
    <dgm:cxn modelId="{A90A70A3-BB58-4CED-A07D-A418481FF1B9}" srcId="{FC2457AC-CFAD-447B-BA3A-723F9E8DCC89}" destId="{DBF2C1B9-2EE9-47CC-A3C3-62C181346080}" srcOrd="0" destOrd="0" parTransId="{B50D48B7-A5BF-49F7-8FA4-2EDEC024DF8F}" sibTransId="{2E3C5E88-050F-4C7F-8F84-43571FEC6DDC}"/>
    <dgm:cxn modelId="{33A49DE4-FAC9-4FD1-81D1-0F56D338B67A}" type="presOf" srcId="{C41FE992-920D-45BA-A069-4F382B36EF1F}" destId="{20BAD5B4-D763-45BD-A97D-5A46F9CFD660}" srcOrd="0" destOrd="0" presId="urn:microsoft.com/office/officeart/2005/8/layout/chevron1"/>
    <dgm:cxn modelId="{686286B4-7600-4BD7-BF4E-5885AB07B6EF}" type="presOf" srcId="{A28BC473-D0BF-4945-B253-914482A9599D}" destId="{289261E4-0C92-47B2-9B1E-70F7F3969C5E}" srcOrd="0" destOrd="0" presId="urn:microsoft.com/office/officeart/2005/8/layout/chevron1"/>
    <dgm:cxn modelId="{E5AFD2D6-77CC-4ACD-93EA-8629FE6ADD3F}" type="presParOf" srcId="{C7C8809B-42F7-4FD2-84F2-44E383E5752B}" destId="{829AF4DD-A4CF-4C93-B66D-2F3B33B0A617}" srcOrd="0" destOrd="0" presId="urn:microsoft.com/office/officeart/2005/8/layout/chevron1"/>
    <dgm:cxn modelId="{5C7E3A9D-A966-44CD-A475-5A911940616C}" type="presParOf" srcId="{C7C8809B-42F7-4FD2-84F2-44E383E5752B}" destId="{3E0DAA07-B7E6-48EA-BE28-C57873B49BDD}" srcOrd="1" destOrd="0" presId="urn:microsoft.com/office/officeart/2005/8/layout/chevron1"/>
    <dgm:cxn modelId="{6E9B89AC-4693-47FD-9867-B2D523E249B2}" type="presParOf" srcId="{C7C8809B-42F7-4FD2-84F2-44E383E5752B}" destId="{289261E4-0C92-47B2-9B1E-70F7F3969C5E}" srcOrd="2" destOrd="0" presId="urn:microsoft.com/office/officeart/2005/8/layout/chevron1"/>
    <dgm:cxn modelId="{8C75F5F6-6DD7-4C37-9357-BFAB32A5073B}" type="presParOf" srcId="{C7C8809B-42F7-4FD2-84F2-44E383E5752B}" destId="{00427E31-6637-4F80-827C-E8DB27B7BF8C}" srcOrd="3" destOrd="0" presId="urn:microsoft.com/office/officeart/2005/8/layout/chevron1"/>
    <dgm:cxn modelId="{1864FF7E-DA9B-4F67-903A-67C740F51C24}" type="presParOf" srcId="{C7C8809B-42F7-4FD2-84F2-44E383E5752B}" destId="{3774767F-0E84-4C24-B809-1C0DEA8A7212}" srcOrd="4" destOrd="0" presId="urn:microsoft.com/office/officeart/2005/8/layout/chevron1"/>
    <dgm:cxn modelId="{5BDE1CC9-A826-4EBB-B8A5-0EF020FEDEEF}" type="presParOf" srcId="{C7C8809B-42F7-4FD2-84F2-44E383E5752B}" destId="{88560CF8-F837-44B6-BF21-CF1A586BA779}" srcOrd="5" destOrd="0" presId="urn:microsoft.com/office/officeart/2005/8/layout/chevron1"/>
    <dgm:cxn modelId="{D04E2864-3FC1-4D1A-801D-C8BA2FB0495E}" type="presParOf" srcId="{C7C8809B-42F7-4FD2-84F2-44E383E5752B}" destId="{20ECC041-D109-41E6-9D18-9E2C22AE2B97}" srcOrd="6" destOrd="0" presId="urn:microsoft.com/office/officeart/2005/8/layout/chevron1"/>
    <dgm:cxn modelId="{3E05A063-14D3-4026-B9C5-06DC2DA00A9E}" type="presParOf" srcId="{C7C8809B-42F7-4FD2-84F2-44E383E5752B}" destId="{5EC4184D-F77E-4362-87E5-15F4CDE5EAEC}" srcOrd="7" destOrd="0" presId="urn:microsoft.com/office/officeart/2005/8/layout/chevron1"/>
    <dgm:cxn modelId="{A49F7EC2-E4AC-403C-9EDB-49BEC8F3238A}" type="presParOf" srcId="{C7C8809B-42F7-4FD2-84F2-44E383E5752B}" destId="{8B0032B5-D724-4047-8DD9-751D0B5D29B7}" srcOrd="8" destOrd="0" presId="urn:microsoft.com/office/officeart/2005/8/layout/chevron1"/>
    <dgm:cxn modelId="{5DB83629-4269-4A3E-8922-AC851A913578}" type="presParOf" srcId="{C7C8809B-42F7-4FD2-84F2-44E383E5752B}" destId="{645D637A-5B84-4366-93BE-B041263BA434}" srcOrd="9" destOrd="0" presId="urn:microsoft.com/office/officeart/2005/8/layout/chevron1"/>
    <dgm:cxn modelId="{CFA37BB2-0C17-4907-82A2-461A0CAA93B9}" type="presParOf" srcId="{C7C8809B-42F7-4FD2-84F2-44E383E5752B}" destId="{20BAD5B4-D763-45BD-A97D-5A46F9CFD660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2457AC-CFAD-447B-BA3A-723F9E8DCC89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DBF2C1B9-2EE9-47CC-A3C3-62C181346080}">
      <dgm:prSet phldrT="[Text]" custT="1"/>
      <dgm:spPr/>
      <dgm:t>
        <a:bodyPr/>
        <a:lstStyle/>
        <a:p>
          <a:r>
            <a:rPr lang="sv-SE" sz="1200" b="1" dirty="0" smtClean="0"/>
            <a:t>ROM</a:t>
          </a:r>
          <a:endParaRPr lang="sv-SE" sz="1200" b="1" dirty="0"/>
        </a:p>
      </dgm:t>
    </dgm:pt>
    <dgm:pt modelId="{B50D48B7-A5BF-49F7-8FA4-2EDEC024DF8F}" type="parTrans" cxnId="{A90A70A3-BB58-4CED-A07D-A418481FF1B9}">
      <dgm:prSet/>
      <dgm:spPr/>
      <dgm:t>
        <a:bodyPr/>
        <a:lstStyle/>
        <a:p>
          <a:endParaRPr lang="sv-SE"/>
        </a:p>
      </dgm:t>
    </dgm:pt>
    <dgm:pt modelId="{2E3C5E88-050F-4C7F-8F84-43571FEC6DDC}" type="sibTrans" cxnId="{A90A70A3-BB58-4CED-A07D-A418481FF1B9}">
      <dgm:prSet/>
      <dgm:spPr/>
      <dgm:t>
        <a:bodyPr/>
        <a:lstStyle/>
        <a:p>
          <a:endParaRPr lang="sv-SE"/>
        </a:p>
      </dgm:t>
    </dgm:pt>
    <dgm:pt modelId="{0DDBE1D0-C075-419C-9692-00022F5B4B3D}">
      <dgm:prSet phldrT="[Text]" custT="1"/>
      <dgm:spPr/>
      <dgm:t>
        <a:bodyPr/>
        <a:lstStyle/>
        <a:p>
          <a:r>
            <a:rPr lang="sv-SE" sz="1200" b="1" dirty="0" smtClean="0"/>
            <a:t>Heroma stänger</a:t>
          </a:r>
          <a:endParaRPr lang="sv-SE" sz="1200" b="1" dirty="0"/>
        </a:p>
      </dgm:t>
    </dgm:pt>
    <dgm:pt modelId="{10AF062E-ADAA-4ADB-9D6C-FB2804E59D43}" type="parTrans" cxnId="{03279BC8-32A7-4B4E-858A-5F3D5C280D06}">
      <dgm:prSet/>
      <dgm:spPr/>
      <dgm:t>
        <a:bodyPr/>
        <a:lstStyle/>
        <a:p>
          <a:endParaRPr lang="sv-SE"/>
        </a:p>
      </dgm:t>
    </dgm:pt>
    <dgm:pt modelId="{30DAF2A4-2D26-4AC2-BE1F-0015C273504F}" type="sibTrans" cxnId="{03279BC8-32A7-4B4E-858A-5F3D5C280D06}">
      <dgm:prSet/>
      <dgm:spPr/>
      <dgm:t>
        <a:bodyPr/>
        <a:lstStyle/>
        <a:p>
          <a:endParaRPr lang="sv-SE"/>
        </a:p>
      </dgm:t>
    </dgm:pt>
    <dgm:pt modelId="{C41FE992-920D-45BA-A069-4F382B36EF1F}">
      <dgm:prSet phldrT="[Text]" custT="1"/>
      <dgm:spPr/>
      <dgm:t>
        <a:bodyPr/>
        <a:lstStyle/>
        <a:p>
          <a:r>
            <a:rPr lang="sv-SE" sz="1200" b="1" dirty="0" smtClean="0"/>
            <a:t>Ny lön</a:t>
          </a:r>
          <a:endParaRPr lang="sv-SE" sz="1200" b="1" dirty="0"/>
        </a:p>
      </dgm:t>
    </dgm:pt>
    <dgm:pt modelId="{37E8E23B-F4CF-4243-A454-2263DDD240B9}" type="parTrans" cxnId="{972650A8-3E56-4BFB-8194-BCAC579F682C}">
      <dgm:prSet/>
      <dgm:spPr/>
      <dgm:t>
        <a:bodyPr/>
        <a:lstStyle/>
        <a:p>
          <a:endParaRPr lang="sv-SE"/>
        </a:p>
      </dgm:t>
    </dgm:pt>
    <dgm:pt modelId="{D0302BBF-B63D-43F0-AA1B-C596C6174496}" type="sibTrans" cxnId="{972650A8-3E56-4BFB-8194-BCAC579F682C}">
      <dgm:prSet/>
      <dgm:spPr/>
      <dgm:t>
        <a:bodyPr/>
        <a:lstStyle/>
        <a:p>
          <a:endParaRPr lang="sv-SE"/>
        </a:p>
      </dgm:t>
    </dgm:pt>
    <dgm:pt modelId="{A28BC473-D0BF-4945-B253-914482A9599D}">
      <dgm:prSet phldrT="[Text]" custT="1"/>
      <dgm:spPr/>
      <dgm:t>
        <a:bodyPr/>
        <a:lstStyle/>
        <a:p>
          <a:r>
            <a:rPr lang="sv-SE" sz="700" b="1" dirty="0" smtClean="0"/>
            <a:t>Kommuncentrala överläggningar</a:t>
          </a:r>
          <a:endParaRPr lang="sv-SE" sz="700" b="1" dirty="0"/>
        </a:p>
      </dgm:t>
    </dgm:pt>
    <dgm:pt modelId="{A5D6F84A-3F98-4035-A8C2-6DAAD4FAF896}" type="parTrans" cxnId="{B5CF3189-9943-406A-98CB-3B7BD970E8A5}">
      <dgm:prSet/>
      <dgm:spPr/>
      <dgm:t>
        <a:bodyPr/>
        <a:lstStyle/>
        <a:p>
          <a:endParaRPr lang="sv-SE"/>
        </a:p>
      </dgm:t>
    </dgm:pt>
    <dgm:pt modelId="{66B43B01-DF03-4967-B9D7-02E68889BD55}" type="sibTrans" cxnId="{B5CF3189-9943-406A-98CB-3B7BD970E8A5}">
      <dgm:prSet/>
      <dgm:spPr/>
      <dgm:t>
        <a:bodyPr/>
        <a:lstStyle/>
        <a:p>
          <a:endParaRPr lang="sv-SE"/>
        </a:p>
      </dgm:t>
    </dgm:pt>
    <dgm:pt modelId="{5841E937-FBDF-4386-B9EF-01C11A717510}">
      <dgm:prSet phldrT="[Text]" custT="1"/>
      <dgm:spPr/>
      <dgm:t>
        <a:bodyPr/>
        <a:lstStyle/>
        <a:p>
          <a:r>
            <a:rPr lang="sv-SE" sz="1200" b="1" dirty="0" smtClean="0"/>
            <a:t>Heroma öppet</a:t>
          </a:r>
          <a:endParaRPr lang="sv-SE" sz="1200" b="1" dirty="0"/>
        </a:p>
      </dgm:t>
    </dgm:pt>
    <dgm:pt modelId="{27EFAB44-C1A4-4CFC-B35F-C2616F5F485C}" type="parTrans" cxnId="{FF354B4A-6595-478D-84A6-C2994844D26E}">
      <dgm:prSet/>
      <dgm:spPr/>
      <dgm:t>
        <a:bodyPr/>
        <a:lstStyle/>
        <a:p>
          <a:endParaRPr lang="sv-SE"/>
        </a:p>
      </dgm:t>
    </dgm:pt>
    <dgm:pt modelId="{425B0308-7F50-40B3-B712-2FEF049AD1CE}" type="sibTrans" cxnId="{FF354B4A-6595-478D-84A6-C2994844D26E}">
      <dgm:prSet/>
      <dgm:spPr/>
      <dgm:t>
        <a:bodyPr/>
        <a:lstStyle/>
        <a:p>
          <a:endParaRPr lang="sv-SE"/>
        </a:p>
      </dgm:t>
    </dgm:pt>
    <dgm:pt modelId="{213F9826-F917-44D7-B5D7-E156E9077E2C}">
      <dgm:prSet phldrT="[Text]" custT="1"/>
      <dgm:spPr/>
      <dgm:t>
        <a:bodyPr/>
        <a:lstStyle/>
        <a:p>
          <a:r>
            <a:rPr lang="sv-SE" sz="1100" b="1" dirty="0" smtClean="0"/>
            <a:t>Chefens första bud</a:t>
          </a:r>
          <a:endParaRPr lang="sv-SE" sz="1100" b="1" dirty="0"/>
        </a:p>
      </dgm:t>
    </dgm:pt>
    <dgm:pt modelId="{AD364C1B-EA32-4BBC-8DCE-3D5BDECEC026}" type="parTrans" cxnId="{43E1578A-DEC7-43D1-A81E-3728E4357985}">
      <dgm:prSet/>
      <dgm:spPr/>
      <dgm:t>
        <a:bodyPr/>
        <a:lstStyle/>
        <a:p>
          <a:endParaRPr lang="sv-SE"/>
        </a:p>
      </dgm:t>
    </dgm:pt>
    <dgm:pt modelId="{815F9D84-4291-4FE1-9468-F5950410B1CD}" type="sibTrans" cxnId="{43E1578A-DEC7-43D1-A81E-3728E4357985}">
      <dgm:prSet/>
      <dgm:spPr/>
      <dgm:t>
        <a:bodyPr/>
        <a:lstStyle/>
        <a:p>
          <a:endParaRPr lang="sv-SE"/>
        </a:p>
      </dgm:t>
    </dgm:pt>
    <dgm:pt modelId="{750061B5-69B8-4194-A094-50967F19846C}">
      <dgm:prSet phldrT="[Text]" custT="1"/>
      <dgm:spPr/>
      <dgm:t>
        <a:bodyPr/>
        <a:lstStyle/>
        <a:p>
          <a:r>
            <a:rPr lang="sv-SE" sz="1000" b="1" dirty="0" smtClean="0"/>
            <a:t>Trad. förhandling</a:t>
          </a:r>
          <a:endParaRPr lang="sv-SE" sz="1000" b="1" dirty="0"/>
        </a:p>
      </dgm:t>
    </dgm:pt>
    <dgm:pt modelId="{2143BBDB-F28F-430D-BB28-28ACB2DCC79D}" type="parTrans" cxnId="{B4DD4848-0B93-43F9-87E7-F4527E059AE7}">
      <dgm:prSet/>
      <dgm:spPr/>
      <dgm:t>
        <a:bodyPr/>
        <a:lstStyle/>
        <a:p>
          <a:endParaRPr lang="sv-SE"/>
        </a:p>
      </dgm:t>
    </dgm:pt>
    <dgm:pt modelId="{4E342237-82E5-401A-993B-16F7BF0C9D65}" type="sibTrans" cxnId="{B4DD4848-0B93-43F9-87E7-F4527E059AE7}">
      <dgm:prSet/>
      <dgm:spPr/>
      <dgm:t>
        <a:bodyPr/>
        <a:lstStyle/>
        <a:p>
          <a:endParaRPr lang="sv-SE"/>
        </a:p>
      </dgm:t>
    </dgm:pt>
    <dgm:pt modelId="{C7C8809B-42F7-4FD2-84F2-44E383E5752B}" type="pres">
      <dgm:prSet presAssocID="{FC2457AC-CFAD-447B-BA3A-723F9E8DCC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829AF4DD-A4CF-4C93-B66D-2F3B33B0A617}" type="pres">
      <dgm:prSet presAssocID="{DBF2C1B9-2EE9-47CC-A3C3-62C181346080}" presName="parTxOnly" presStyleLbl="node1" presStyleIdx="0" presStyleCnt="7" custScaleX="2000000" custScaleY="2000000" custLinFactY="300000" custLinFactNeighborX="-19134" custLinFactNeighborY="33522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E0DAA07-B7E6-48EA-BE28-C57873B49BDD}" type="pres">
      <dgm:prSet presAssocID="{2E3C5E88-050F-4C7F-8F84-43571FEC6DDC}" presName="parTxOnlySpace" presStyleCnt="0"/>
      <dgm:spPr/>
    </dgm:pt>
    <dgm:pt modelId="{289261E4-0C92-47B2-9B1E-70F7F3969C5E}" type="pres">
      <dgm:prSet presAssocID="{A28BC473-D0BF-4945-B253-914482A9599D}" presName="parTxOnly" presStyleLbl="node1" presStyleIdx="1" presStyleCnt="7" custScaleX="2000000" custScaleY="2000000" custLinFactY="300000" custLinFactNeighborX="-19134" custLinFactNeighborY="354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0427E31-6637-4F80-827C-E8DB27B7BF8C}" type="pres">
      <dgm:prSet presAssocID="{66B43B01-DF03-4967-B9D7-02E68889BD55}" presName="parTxOnlySpace" presStyleCnt="0"/>
      <dgm:spPr/>
    </dgm:pt>
    <dgm:pt modelId="{3774767F-0E84-4C24-B809-1C0DEA8A7212}" type="pres">
      <dgm:prSet presAssocID="{5841E937-FBDF-4386-B9EF-01C11A717510}" presName="parTxOnly" presStyleLbl="node1" presStyleIdx="2" presStyleCnt="7" custScaleX="2000000" custScaleY="2000000" custLinFactX="-37100" custLinFactY="400000" custLinFactNeighborX="-100000" custLinFactNeighborY="4405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560CF8-F837-44B6-BF21-CF1A586BA779}" type="pres">
      <dgm:prSet presAssocID="{425B0308-7F50-40B3-B712-2FEF049AD1CE}" presName="parTxOnlySpace" presStyleCnt="0"/>
      <dgm:spPr/>
    </dgm:pt>
    <dgm:pt modelId="{20ECC041-D109-41E6-9D18-9E2C22AE2B97}" type="pres">
      <dgm:prSet presAssocID="{213F9826-F917-44D7-B5D7-E156E9077E2C}" presName="parTxOnly" presStyleLbl="node1" presStyleIdx="3" presStyleCnt="7" custScaleX="2000000" custScaleY="2000000" custLinFactY="300000" custLinFactNeighborX="-19134" custLinFactNeighborY="354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C4184D-F77E-4362-87E5-15F4CDE5EAEC}" type="pres">
      <dgm:prSet presAssocID="{815F9D84-4291-4FE1-9468-F5950410B1CD}" presName="parTxOnlySpace" presStyleCnt="0"/>
      <dgm:spPr/>
    </dgm:pt>
    <dgm:pt modelId="{8B0032B5-D724-4047-8DD9-751D0B5D29B7}" type="pres">
      <dgm:prSet presAssocID="{750061B5-69B8-4194-A094-50967F19846C}" presName="parTxOnly" presStyleLbl="node1" presStyleIdx="4" presStyleCnt="7" custScaleX="2000000" custScaleY="2000000" custLinFactY="300000" custLinFactNeighborX="-19134" custLinFactNeighborY="3544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5D637A-5B84-4366-93BE-B041263BA434}" type="pres">
      <dgm:prSet presAssocID="{4E342237-82E5-401A-993B-16F7BF0C9D65}" presName="parTxOnlySpace" presStyleCnt="0"/>
      <dgm:spPr/>
    </dgm:pt>
    <dgm:pt modelId="{4EF5C260-FF1E-4C23-B8D4-DDFC7F046B31}" type="pres">
      <dgm:prSet presAssocID="{0DDBE1D0-C075-419C-9692-00022F5B4B3D}" presName="parTxOnly" presStyleLbl="node1" presStyleIdx="5" presStyleCnt="7" custScaleX="2000000" custScaleY="2000000" custLinFactY="300000" custLinFactNeighborX="-26892" custLinFactNeighborY="3567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45C6608-E450-4D2A-805D-3F333F292970}" type="pres">
      <dgm:prSet presAssocID="{30DAF2A4-2D26-4AC2-BE1F-0015C273504F}" presName="parTxOnlySpace" presStyleCnt="0"/>
      <dgm:spPr/>
    </dgm:pt>
    <dgm:pt modelId="{20BAD5B4-D763-45BD-A97D-5A46F9CFD660}" type="pres">
      <dgm:prSet presAssocID="{C41FE992-920D-45BA-A069-4F382B36EF1F}" presName="parTxOnly" presStyleLbl="node1" presStyleIdx="6" presStyleCnt="7" custScaleX="2000000" custScaleY="2000000" custLinFactY="300000" custLinFactNeighborX="-26892" custLinFactNeighborY="3567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5CF3189-9943-406A-98CB-3B7BD970E8A5}" srcId="{FC2457AC-CFAD-447B-BA3A-723F9E8DCC89}" destId="{A28BC473-D0BF-4945-B253-914482A9599D}" srcOrd="1" destOrd="0" parTransId="{A5D6F84A-3F98-4035-A8C2-6DAAD4FAF896}" sibTransId="{66B43B01-DF03-4967-B9D7-02E68889BD55}"/>
    <dgm:cxn modelId="{B4DD4848-0B93-43F9-87E7-F4527E059AE7}" srcId="{FC2457AC-CFAD-447B-BA3A-723F9E8DCC89}" destId="{750061B5-69B8-4194-A094-50967F19846C}" srcOrd="4" destOrd="0" parTransId="{2143BBDB-F28F-430D-BB28-28ACB2DCC79D}" sibTransId="{4E342237-82E5-401A-993B-16F7BF0C9D65}"/>
    <dgm:cxn modelId="{43E1578A-DEC7-43D1-A81E-3728E4357985}" srcId="{FC2457AC-CFAD-447B-BA3A-723F9E8DCC89}" destId="{213F9826-F917-44D7-B5D7-E156E9077E2C}" srcOrd="3" destOrd="0" parTransId="{AD364C1B-EA32-4BBC-8DCE-3D5BDECEC026}" sibTransId="{815F9D84-4291-4FE1-9468-F5950410B1CD}"/>
    <dgm:cxn modelId="{FF354B4A-6595-478D-84A6-C2994844D26E}" srcId="{FC2457AC-CFAD-447B-BA3A-723F9E8DCC89}" destId="{5841E937-FBDF-4386-B9EF-01C11A717510}" srcOrd="2" destOrd="0" parTransId="{27EFAB44-C1A4-4CFC-B35F-C2616F5F485C}" sibTransId="{425B0308-7F50-40B3-B712-2FEF049AD1CE}"/>
    <dgm:cxn modelId="{05793CB0-093A-4430-BF34-E85BC97EFD65}" type="presOf" srcId="{750061B5-69B8-4194-A094-50967F19846C}" destId="{8B0032B5-D724-4047-8DD9-751D0B5D29B7}" srcOrd="0" destOrd="0" presId="urn:microsoft.com/office/officeart/2005/8/layout/chevron1"/>
    <dgm:cxn modelId="{26909C8E-603D-4EEA-81EE-660534457DF5}" type="presOf" srcId="{213F9826-F917-44D7-B5D7-E156E9077E2C}" destId="{20ECC041-D109-41E6-9D18-9E2C22AE2B97}" srcOrd="0" destOrd="0" presId="urn:microsoft.com/office/officeart/2005/8/layout/chevron1"/>
    <dgm:cxn modelId="{41FB52D3-E0D5-4D10-9CDF-9B9EB77426F3}" type="presOf" srcId="{DBF2C1B9-2EE9-47CC-A3C3-62C181346080}" destId="{829AF4DD-A4CF-4C93-B66D-2F3B33B0A617}" srcOrd="0" destOrd="0" presId="urn:microsoft.com/office/officeart/2005/8/layout/chevron1"/>
    <dgm:cxn modelId="{115AF448-4637-4421-A39B-C2DDE2E0DB8B}" type="presOf" srcId="{5841E937-FBDF-4386-B9EF-01C11A717510}" destId="{3774767F-0E84-4C24-B809-1C0DEA8A7212}" srcOrd="0" destOrd="0" presId="urn:microsoft.com/office/officeart/2005/8/layout/chevron1"/>
    <dgm:cxn modelId="{5767FDCF-1E97-44E8-B6F4-9DBD37310926}" type="presOf" srcId="{FC2457AC-CFAD-447B-BA3A-723F9E8DCC89}" destId="{C7C8809B-42F7-4FD2-84F2-44E383E5752B}" srcOrd="0" destOrd="0" presId="urn:microsoft.com/office/officeart/2005/8/layout/chevron1"/>
    <dgm:cxn modelId="{972650A8-3E56-4BFB-8194-BCAC579F682C}" srcId="{FC2457AC-CFAD-447B-BA3A-723F9E8DCC89}" destId="{C41FE992-920D-45BA-A069-4F382B36EF1F}" srcOrd="6" destOrd="0" parTransId="{37E8E23B-F4CF-4243-A454-2263DDD240B9}" sibTransId="{D0302BBF-B63D-43F0-AA1B-C596C6174496}"/>
    <dgm:cxn modelId="{03279BC8-32A7-4B4E-858A-5F3D5C280D06}" srcId="{FC2457AC-CFAD-447B-BA3A-723F9E8DCC89}" destId="{0DDBE1D0-C075-419C-9692-00022F5B4B3D}" srcOrd="5" destOrd="0" parTransId="{10AF062E-ADAA-4ADB-9D6C-FB2804E59D43}" sibTransId="{30DAF2A4-2D26-4AC2-BE1F-0015C273504F}"/>
    <dgm:cxn modelId="{0E2BDFEF-9520-4BC7-8C69-0760056206F2}" type="presOf" srcId="{0DDBE1D0-C075-419C-9692-00022F5B4B3D}" destId="{4EF5C260-FF1E-4C23-B8D4-DDFC7F046B31}" srcOrd="0" destOrd="0" presId="urn:microsoft.com/office/officeart/2005/8/layout/chevron1"/>
    <dgm:cxn modelId="{A90A70A3-BB58-4CED-A07D-A418481FF1B9}" srcId="{FC2457AC-CFAD-447B-BA3A-723F9E8DCC89}" destId="{DBF2C1B9-2EE9-47CC-A3C3-62C181346080}" srcOrd="0" destOrd="0" parTransId="{B50D48B7-A5BF-49F7-8FA4-2EDEC024DF8F}" sibTransId="{2E3C5E88-050F-4C7F-8F84-43571FEC6DDC}"/>
    <dgm:cxn modelId="{33A49DE4-FAC9-4FD1-81D1-0F56D338B67A}" type="presOf" srcId="{C41FE992-920D-45BA-A069-4F382B36EF1F}" destId="{20BAD5B4-D763-45BD-A97D-5A46F9CFD660}" srcOrd="0" destOrd="0" presId="urn:microsoft.com/office/officeart/2005/8/layout/chevron1"/>
    <dgm:cxn modelId="{686286B4-7600-4BD7-BF4E-5885AB07B6EF}" type="presOf" srcId="{A28BC473-D0BF-4945-B253-914482A9599D}" destId="{289261E4-0C92-47B2-9B1E-70F7F3969C5E}" srcOrd="0" destOrd="0" presId="urn:microsoft.com/office/officeart/2005/8/layout/chevron1"/>
    <dgm:cxn modelId="{E5AFD2D6-77CC-4ACD-93EA-8629FE6ADD3F}" type="presParOf" srcId="{C7C8809B-42F7-4FD2-84F2-44E383E5752B}" destId="{829AF4DD-A4CF-4C93-B66D-2F3B33B0A617}" srcOrd="0" destOrd="0" presId="urn:microsoft.com/office/officeart/2005/8/layout/chevron1"/>
    <dgm:cxn modelId="{5C7E3A9D-A966-44CD-A475-5A911940616C}" type="presParOf" srcId="{C7C8809B-42F7-4FD2-84F2-44E383E5752B}" destId="{3E0DAA07-B7E6-48EA-BE28-C57873B49BDD}" srcOrd="1" destOrd="0" presId="urn:microsoft.com/office/officeart/2005/8/layout/chevron1"/>
    <dgm:cxn modelId="{6E9B89AC-4693-47FD-9867-B2D523E249B2}" type="presParOf" srcId="{C7C8809B-42F7-4FD2-84F2-44E383E5752B}" destId="{289261E4-0C92-47B2-9B1E-70F7F3969C5E}" srcOrd="2" destOrd="0" presId="urn:microsoft.com/office/officeart/2005/8/layout/chevron1"/>
    <dgm:cxn modelId="{8C75F5F6-6DD7-4C37-9357-BFAB32A5073B}" type="presParOf" srcId="{C7C8809B-42F7-4FD2-84F2-44E383E5752B}" destId="{00427E31-6637-4F80-827C-E8DB27B7BF8C}" srcOrd="3" destOrd="0" presId="urn:microsoft.com/office/officeart/2005/8/layout/chevron1"/>
    <dgm:cxn modelId="{1864FF7E-DA9B-4F67-903A-67C740F51C24}" type="presParOf" srcId="{C7C8809B-42F7-4FD2-84F2-44E383E5752B}" destId="{3774767F-0E84-4C24-B809-1C0DEA8A7212}" srcOrd="4" destOrd="0" presId="urn:microsoft.com/office/officeart/2005/8/layout/chevron1"/>
    <dgm:cxn modelId="{5BDE1CC9-A826-4EBB-B8A5-0EF020FEDEEF}" type="presParOf" srcId="{C7C8809B-42F7-4FD2-84F2-44E383E5752B}" destId="{88560CF8-F837-44B6-BF21-CF1A586BA779}" srcOrd="5" destOrd="0" presId="urn:microsoft.com/office/officeart/2005/8/layout/chevron1"/>
    <dgm:cxn modelId="{D04E2864-3FC1-4D1A-801D-C8BA2FB0495E}" type="presParOf" srcId="{C7C8809B-42F7-4FD2-84F2-44E383E5752B}" destId="{20ECC041-D109-41E6-9D18-9E2C22AE2B97}" srcOrd="6" destOrd="0" presId="urn:microsoft.com/office/officeart/2005/8/layout/chevron1"/>
    <dgm:cxn modelId="{3E05A063-14D3-4026-B9C5-06DC2DA00A9E}" type="presParOf" srcId="{C7C8809B-42F7-4FD2-84F2-44E383E5752B}" destId="{5EC4184D-F77E-4362-87E5-15F4CDE5EAEC}" srcOrd="7" destOrd="0" presId="urn:microsoft.com/office/officeart/2005/8/layout/chevron1"/>
    <dgm:cxn modelId="{A49F7EC2-E4AC-403C-9EDB-49BEC8F3238A}" type="presParOf" srcId="{C7C8809B-42F7-4FD2-84F2-44E383E5752B}" destId="{8B0032B5-D724-4047-8DD9-751D0B5D29B7}" srcOrd="8" destOrd="0" presId="urn:microsoft.com/office/officeart/2005/8/layout/chevron1"/>
    <dgm:cxn modelId="{5DB83629-4269-4A3E-8922-AC851A913578}" type="presParOf" srcId="{C7C8809B-42F7-4FD2-84F2-44E383E5752B}" destId="{645D637A-5B84-4366-93BE-B041263BA434}" srcOrd="9" destOrd="0" presId="urn:microsoft.com/office/officeart/2005/8/layout/chevron1"/>
    <dgm:cxn modelId="{28EF7D8F-7202-4E3C-A508-6CD7295F6719}" type="presParOf" srcId="{C7C8809B-42F7-4FD2-84F2-44E383E5752B}" destId="{4EF5C260-FF1E-4C23-B8D4-DDFC7F046B31}" srcOrd="10" destOrd="0" presId="urn:microsoft.com/office/officeart/2005/8/layout/chevron1"/>
    <dgm:cxn modelId="{250A912E-B81E-4A7B-9623-B68133585507}" type="presParOf" srcId="{C7C8809B-42F7-4FD2-84F2-44E383E5752B}" destId="{745C6608-E450-4D2A-805D-3F333F292970}" srcOrd="11" destOrd="0" presId="urn:microsoft.com/office/officeart/2005/8/layout/chevron1"/>
    <dgm:cxn modelId="{CFA37BB2-0C17-4907-82A2-461A0CAA93B9}" type="presParOf" srcId="{C7C8809B-42F7-4FD2-84F2-44E383E5752B}" destId="{20BAD5B4-D763-45BD-A97D-5A46F9CFD660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2457AC-CFAD-447B-BA3A-723F9E8DCC89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DBF2C1B9-2EE9-47CC-A3C3-62C181346080}">
      <dgm:prSet phldrT="[Text]" custT="1"/>
      <dgm:spPr/>
      <dgm:t>
        <a:bodyPr/>
        <a:lstStyle/>
        <a:p>
          <a:r>
            <a:rPr lang="sv-SE" sz="1200" b="1" dirty="0" smtClean="0"/>
            <a:t>ROM</a:t>
          </a:r>
          <a:endParaRPr lang="sv-SE" sz="1200" b="1" dirty="0"/>
        </a:p>
      </dgm:t>
    </dgm:pt>
    <dgm:pt modelId="{B50D48B7-A5BF-49F7-8FA4-2EDEC024DF8F}" type="parTrans" cxnId="{A90A70A3-BB58-4CED-A07D-A418481FF1B9}">
      <dgm:prSet/>
      <dgm:spPr/>
      <dgm:t>
        <a:bodyPr/>
        <a:lstStyle/>
        <a:p>
          <a:endParaRPr lang="sv-SE"/>
        </a:p>
      </dgm:t>
    </dgm:pt>
    <dgm:pt modelId="{2E3C5E88-050F-4C7F-8F84-43571FEC6DDC}" type="sibTrans" cxnId="{A90A70A3-BB58-4CED-A07D-A418481FF1B9}">
      <dgm:prSet/>
      <dgm:spPr/>
      <dgm:t>
        <a:bodyPr/>
        <a:lstStyle/>
        <a:p>
          <a:endParaRPr lang="sv-SE"/>
        </a:p>
      </dgm:t>
    </dgm:pt>
    <dgm:pt modelId="{0DDBE1D0-C075-419C-9692-00022F5B4B3D}">
      <dgm:prSet phldrT="[Text]" custT="1"/>
      <dgm:spPr/>
      <dgm:t>
        <a:bodyPr/>
        <a:lstStyle/>
        <a:p>
          <a:r>
            <a:rPr lang="sv-SE" sz="1200" b="1" dirty="0" smtClean="0"/>
            <a:t>Heroma stänger</a:t>
          </a:r>
          <a:endParaRPr lang="sv-SE" sz="1200" b="1" dirty="0"/>
        </a:p>
      </dgm:t>
    </dgm:pt>
    <dgm:pt modelId="{10AF062E-ADAA-4ADB-9D6C-FB2804E59D43}" type="parTrans" cxnId="{03279BC8-32A7-4B4E-858A-5F3D5C280D06}">
      <dgm:prSet/>
      <dgm:spPr/>
      <dgm:t>
        <a:bodyPr/>
        <a:lstStyle/>
        <a:p>
          <a:endParaRPr lang="sv-SE"/>
        </a:p>
      </dgm:t>
    </dgm:pt>
    <dgm:pt modelId="{30DAF2A4-2D26-4AC2-BE1F-0015C273504F}" type="sibTrans" cxnId="{03279BC8-32A7-4B4E-858A-5F3D5C280D06}">
      <dgm:prSet/>
      <dgm:spPr/>
      <dgm:t>
        <a:bodyPr/>
        <a:lstStyle/>
        <a:p>
          <a:endParaRPr lang="sv-SE"/>
        </a:p>
      </dgm:t>
    </dgm:pt>
    <dgm:pt modelId="{C41FE992-920D-45BA-A069-4F382B36EF1F}">
      <dgm:prSet phldrT="[Text]" custT="1"/>
      <dgm:spPr/>
      <dgm:t>
        <a:bodyPr/>
        <a:lstStyle/>
        <a:p>
          <a:r>
            <a:rPr lang="sv-SE" sz="1200" b="1" dirty="0" smtClean="0"/>
            <a:t>Ny lön</a:t>
          </a:r>
          <a:endParaRPr lang="sv-SE" sz="1200" b="1" dirty="0"/>
        </a:p>
      </dgm:t>
    </dgm:pt>
    <dgm:pt modelId="{37E8E23B-F4CF-4243-A454-2263DDD240B9}" type="parTrans" cxnId="{972650A8-3E56-4BFB-8194-BCAC579F682C}">
      <dgm:prSet/>
      <dgm:spPr/>
      <dgm:t>
        <a:bodyPr/>
        <a:lstStyle/>
        <a:p>
          <a:endParaRPr lang="sv-SE"/>
        </a:p>
      </dgm:t>
    </dgm:pt>
    <dgm:pt modelId="{D0302BBF-B63D-43F0-AA1B-C596C6174496}" type="sibTrans" cxnId="{972650A8-3E56-4BFB-8194-BCAC579F682C}">
      <dgm:prSet/>
      <dgm:spPr/>
      <dgm:t>
        <a:bodyPr/>
        <a:lstStyle/>
        <a:p>
          <a:endParaRPr lang="sv-SE"/>
        </a:p>
      </dgm:t>
    </dgm:pt>
    <dgm:pt modelId="{A28BC473-D0BF-4945-B253-914482A9599D}">
      <dgm:prSet phldrT="[Text]" custT="1"/>
      <dgm:spPr/>
      <dgm:t>
        <a:bodyPr/>
        <a:lstStyle/>
        <a:p>
          <a:r>
            <a:rPr lang="sv-SE" sz="700" b="1" dirty="0" smtClean="0"/>
            <a:t>Kommuncentrala överläggningar</a:t>
          </a:r>
          <a:endParaRPr lang="sv-SE" sz="700" b="1" dirty="0"/>
        </a:p>
      </dgm:t>
    </dgm:pt>
    <dgm:pt modelId="{A5D6F84A-3F98-4035-A8C2-6DAAD4FAF896}" type="parTrans" cxnId="{B5CF3189-9943-406A-98CB-3B7BD970E8A5}">
      <dgm:prSet/>
      <dgm:spPr/>
      <dgm:t>
        <a:bodyPr/>
        <a:lstStyle/>
        <a:p>
          <a:endParaRPr lang="sv-SE"/>
        </a:p>
      </dgm:t>
    </dgm:pt>
    <dgm:pt modelId="{66B43B01-DF03-4967-B9D7-02E68889BD55}" type="sibTrans" cxnId="{B5CF3189-9943-406A-98CB-3B7BD970E8A5}">
      <dgm:prSet/>
      <dgm:spPr/>
      <dgm:t>
        <a:bodyPr/>
        <a:lstStyle/>
        <a:p>
          <a:endParaRPr lang="sv-SE"/>
        </a:p>
      </dgm:t>
    </dgm:pt>
    <dgm:pt modelId="{5841E937-FBDF-4386-B9EF-01C11A717510}">
      <dgm:prSet phldrT="[Text]" custT="1"/>
      <dgm:spPr/>
      <dgm:t>
        <a:bodyPr/>
        <a:lstStyle/>
        <a:p>
          <a:r>
            <a:rPr lang="sv-SE" sz="1200" b="1" dirty="0" smtClean="0"/>
            <a:t>Heroma öppet</a:t>
          </a:r>
          <a:endParaRPr lang="sv-SE" sz="1200" b="1" dirty="0"/>
        </a:p>
      </dgm:t>
    </dgm:pt>
    <dgm:pt modelId="{27EFAB44-C1A4-4CFC-B35F-C2616F5F485C}" type="parTrans" cxnId="{FF354B4A-6595-478D-84A6-C2994844D26E}">
      <dgm:prSet/>
      <dgm:spPr/>
      <dgm:t>
        <a:bodyPr/>
        <a:lstStyle/>
        <a:p>
          <a:endParaRPr lang="sv-SE"/>
        </a:p>
      </dgm:t>
    </dgm:pt>
    <dgm:pt modelId="{425B0308-7F50-40B3-B712-2FEF049AD1CE}" type="sibTrans" cxnId="{FF354B4A-6595-478D-84A6-C2994844D26E}">
      <dgm:prSet/>
      <dgm:spPr/>
      <dgm:t>
        <a:bodyPr/>
        <a:lstStyle/>
        <a:p>
          <a:endParaRPr lang="sv-SE"/>
        </a:p>
      </dgm:t>
    </dgm:pt>
    <dgm:pt modelId="{213F9826-F917-44D7-B5D7-E156E9077E2C}">
      <dgm:prSet phldrT="[Text]" custT="1"/>
      <dgm:spPr/>
      <dgm:t>
        <a:bodyPr/>
        <a:lstStyle/>
        <a:p>
          <a:r>
            <a:rPr lang="sv-SE" sz="1100" b="1" dirty="0" smtClean="0"/>
            <a:t>Chefens första bud</a:t>
          </a:r>
          <a:endParaRPr lang="sv-SE" sz="1100" b="1" dirty="0"/>
        </a:p>
      </dgm:t>
    </dgm:pt>
    <dgm:pt modelId="{AD364C1B-EA32-4BBC-8DCE-3D5BDECEC026}" type="parTrans" cxnId="{43E1578A-DEC7-43D1-A81E-3728E4357985}">
      <dgm:prSet/>
      <dgm:spPr/>
      <dgm:t>
        <a:bodyPr/>
        <a:lstStyle/>
        <a:p>
          <a:endParaRPr lang="sv-SE"/>
        </a:p>
      </dgm:t>
    </dgm:pt>
    <dgm:pt modelId="{815F9D84-4291-4FE1-9468-F5950410B1CD}" type="sibTrans" cxnId="{43E1578A-DEC7-43D1-A81E-3728E4357985}">
      <dgm:prSet/>
      <dgm:spPr/>
      <dgm:t>
        <a:bodyPr/>
        <a:lstStyle/>
        <a:p>
          <a:endParaRPr lang="sv-SE"/>
        </a:p>
      </dgm:t>
    </dgm:pt>
    <dgm:pt modelId="{750061B5-69B8-4194-A094-50967F19846C}">
      <dgm:prSet phldrT="[Text]" custT="1"/>
      <dgm:spPr/>
      <dgm:t>
        <a:bodyPr/>
        <a:lstStyle/>
        <a:p>
          <a:r>
            <a:rPr lang="sv-SE" sz="1000" b="1" dirty="0" smtClean="0"/>
            <a:t>Trad. förhandling</a:t>
          </a:r>
          <a:endParaRPr lang="sv-SE" sz="1000" b="1" dirty="0"/>
        </a:p>
      </dgm:t>
    </dgm:pt>
    <dgm:pt modelId="{2143BBDB-F28F-430D-BB28-28ACB2DCC79D}" type="parTrans" cxnId="{B4DD4848-0B93-43F9-87E7-F4527E059AE7}">
      <dgm:prSet/>
      <dgm:spPr/>
      <dgm:t>
        <a:bodyPr/>
        <a:lstStyle/>
        <a:p>
          <a:endParaRPr lang="sv-SE"/>
        </a:p>
      </dgm:t>
    </dgm:pt>
    <dgm:pt modelId="{4E342237-82E5-401A-993B-16F7BF0C9D65}" type="sibTrans" cxnId="{B4DD4848-0B93-43F9-87E7-F4527E059AE7}">
      <dgm:prSet/>
      <dgm:spPr/>
      <dgm:t>
        <a:bodyPr/>
        <a:lstStyle/>
        <a:p>
          <a:endParaRPr lang="sv-SE"/>
        </a:p>
      </dgm:t>
    </dgm:pt>
    <dgm:pt modelId="{C7C8809B-42F7-4FD2-84F2-44E383E5752B}" type="pres">
      <dgm:prSet presAssocID="{FC2457AC-CFAD-447B-BA3A-723F9E8DCC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829AF4DD-A4CF-4C93-B66D-2F3B33B0A617}" type="pres">
      <dgm:prSet presAssocID="{DBF2C1B9-2EE9-47CC-A3C3-62C181346080}" presName="parTxOnly" presStyleLbl="node1" presStyleIdx="0" presStyleCnt="7" custScaleX="2000000" custScaleY="2000000" custLinFactY="300000" custLinFactNeighborX="89971" custLinFactNeighborY="372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E0DAA07-B7E6-48EA-BE28-C57873B49BDD}" type="pres">
      <dgm:prSet presAssocID="{2E3C5E88-050F-4C7F-8F84-43571FEC6DDC}" presName="parTxOnlySpace" presStyleCnt="0"/>
      <dgm:spPr/>
    </dgm:pt>
    <dgm:pt modelId="{289261E4-0C92-47B2-9B1E-70F7F3969C5E}" type="pres">
      <dgm:prSet presAssocID="{A28BC473-D0BF-4945-B253-914482A9599D}" presName="parTxOnly" presStyleLbl="node1" presStyleIdx="1" presStyleCnt="7" custScaleX="2000000" custScaleY="2000000" custLinFactX="-35041" custLinFactY="300000" custLinFactNeighborX="-100000" custLinFactNeighborY="3530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0427E31-6637-4F80-827C-E8DB27B7BF8C}" type="pres">
      <dgm:prSet presAssocID="{66B43B01-DF03-4967-B9D7-02E68889BD55}" presName="parTxOnlySpace" presStyleCnt="0"/>
      <dgm:spPr/>
    </dgm:pt>
    <dgm:pt modelId="{3774767F-0E84-4C24-B809-1C0DEA8A7212}" type="pres">
      <dgm:prSet presAssocID="{5841E937-FBDF-4386-B9EF-01C11A717510}" presName="parTxOnly" presStyleLbl="node1" presStyleIdx="2" presStyleCnt="7" custScaleX="2000000" custScaleY="2000000" custLinFactX="-166455" custLinFactY="300000" custLinFactNeighborX="-200000" custLinFactNeighborY="3767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560CF8-F837-44B6-BF21-CF1A586BA779}" type="pres">
      <dgm:prSet presAssocID="{425B0308-7F50-40B3-B712-2FEF049AD1CE}" presName="parTxOnlySpace" presStyleCnt="0"/>
      <dgm:spPr/>
    </dgm:pt>
    <dgm:pt modelId="{20ECC041-D109-41E6-9D18-9E2C22AE2B97}" type="pres">
      <dgm:prSet presAssocID="{213F9826-F917-44D7-B5D7-E156E9077E2C}" presName="parTxOnly" presStyleLbl="node1" presStyleIdx="3" presStyleCnt="7" custScaleX="2000000" custScaleY="2000000" custLinFactX="-279594" custLinFactY="300000" custLinFactNeighborX="-300000" custLinFactNeighborY="3784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C4184D-F77E-4362-87E5-15F4CDE5EAEC}" type="pres">
      <dgm:prSet presAssocID="{815F9D84-4291-4FE1-9468-F5950410B1CD}" presName="parTxOnlySpace" presStyleCnt="0"/>
      <dgm:spPr/>
    </dgm:pt>
    <dgm:pt modelId="{8B0032B5-D724-4047-8DD9-751D0B5D29B7}" type="pres">
      <dgm:prSet presAssocID="{750061B5-69B8-4194-A094-50967F19846C}" presName="parTxOnly" presStyleLbl="node1" presStyleIdx="4" presStyleCnt="7" custScaleX="2000000" custScaleY="2000000" custLinFactX="-354977" custLinFactY="312450" custLinFactNeighborX="-400000" custLinFactNeighborY="4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5D637A-5B84-4366-93BE-B041263BA434}" type="pres">
      <dgm:prSet presAssocID="{4E342237-82E5-401A-993B-16F7BF0C9D65}" presName="parTxOnlySpace" presStyleCnt="0"/>
      <dgm:spPr/>
    </dgm:pt>
    <dgm:pt modelId="{4EF5C260-FF1E-4C23-B8D4-DDFC7F046B31}" type="pres">
      <dgm:prSet presAssocID="{0DDBE1D0-C075-419C-9692-00022F5B4B3D}" presName="parTxOnly" presStyleLbl="node1" presStyleIdx="5" presStyleCnt="7" custScaleX="2000000" custScaleY="2000000" custLinFactX="-364089" custLinFactY="324649" custLinFactNeighborX="-400000" custLinFactNeighborY="4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45C6608-E450-4D2A-805D-3F333F292970}" type="pres">
      <dgm:prSet presAssocID="{30DAF2A4-2D26-4AC2-BE1F-0015C273504F}" presName="parTxOnlySpace" presStyleCnt="0"/>
      <dgm:spPr/>
    </dgm:pt>
    <dgm:pt modelId="{20BAD5B4-D763-45BD-A97D-5A46F9CFD660}" type="pres">
      <dgm:prSet presAssocID="{C41FE992-920D-45BA-A069-4F382B36EF1F}" presName="parTxOnly" presStyleLbl="node1" presStyleIdx="6" presStyleCnt="7" custScaleX="2000000" custScaleY="2000000" custLinFactX="-341313" custLinFactY="300000" custLinFactNeighborX="-400000" custLinFactNeighborY="3767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5CF3189-9943-406A-98CB-3B7BD970E8A5}" srcId="{FC2457AC-CFAD-447B-BA3A-723F9E8DCC89}" destId="{A28BC473-D0BF-4945-B253-914482A9599D}" srcOrd="1" destOrd="0" parTransId="{A5D6F84A-3F98-4035-A8C2-6DAAD4FAF896}" sibTransId="{66B43B01-DF03-4967-B9D7-02E68889BD55}"/>
    <dgm:cxn modelId="{B4DD4848-0B93-43F9-87E7-F4527E059AE7}" srcId="{FC2457AC-CFAD-447B-BA3A-723F9E8DCC89}" destId="{750061B5-69B8-4194-A094-50967F19846C}" srcOrd="4" destOrd="0" parTransId="{2143BBDB-F28F-430D-BB28-28ACB2DCC79D}" sibTransId="{4E342237-82E5-401A-993B-16F7BF0C9D65}"/>
    <dgm:cxn modelId="{43E1578A-DEC7-43D1-A81E-3728E4357985}" srcId="{FC2457AC-CFAD-447B-BA3A-723F9E8DCC89}" destId="{213F9826-F917-44D7-B5D7-E156E9077E2C}" srcOrd="3" destOrd="0" parTransId="{AD364C1B-EA32-4BBC-8DCE-3D5BDECEC026}" sibTransId="{815F9D84-4291-4FE1-9468-F5950410B1CD}"/>
    <dgm:cxn modelId="{FF354B4A-6595-478D-84A6-C2994844D26E}" srcId="{FC2457AC-CFAD-447B-BA3A-723F9E8DCC89}" destId="{5841E937-FBDF-4386-B9EF-01C11A717510}" srcOrd="2" destOrd="0" parTransId="{27EFAB44-C1A4-4CFC-B35F-C2616F5F485C}" sibTransId="{425B0308-7F50-40B3-B712-2FEF049AD1CE}"/>
    <dgm:cxn modelId="{05793CB0-093A-4430-BF34-E85BC97EFD65}" type="presOf" srcId="{750061B5-69B8-4194-A094-50967F19846C}" destId="{8B0032B5-D724-4047-8DD9-751D0B5D29B7}" srcOrd="0" destOrd="0" presId="urn:microsoft.com/office/officeart/2005/8/layout/chevron1"/>
    <dgm:cxn modelId="{26909C8E-603D-4EEA-81EE-660534457DF5}" type="presOf" srcId="{213F9826-F917-44D7-B5D7-E156E9077E2C}" destId="{20ECC041-D109-41E6-9D18-9E2C22AE2B97}" srcOrd="0" destOrd="0" presId="urn:microsoft.com/office/officeart/2005/8/layout/chevron1"/>
    <dgm:cxn modelId="{41FB52D3-E0D5-4D10-9CDF-9B9EB77426F3}" type="presOf" srcId="{DBF2C1B9-2EE9-47CC-A3C3-62C181346080}" destId="{829AF4DD-A4CF-4C93-B66D-2F3B33B0A617}" srcOrd="0" destOrd="0" presId="urn:microsoft.com/office/officeart/2005/8/layout/chevron1"/>
    <dgm:cxn modelId="{115AF448-4637-4421-A39B-C2DDE2E0DB8B}" type="presOf" srcId="{5841E937-FBDF-4386-B9EF-01C11A717510}" destId="{3774767F-0E84-4C24-B809-1C0DEA8A7212}" srcOrd="0" destOrd="0" presId="urn:microsoft.com/office/officeart/2005/8/layout/chevron1"/>
    <dgm:cxn modelId="{5767FDCF-1E97-44E8-B6F4-9DBD37310926}" type="presOf" srcId="{FC2457AC-CFAD-447B-BA3A-723F9E8DCC89}" destId="{C7C8809B-42F7-4FD2-84F2-44E383E5752B}" srcOrd="0" destOrd="0" presId="urn:microsoft.com/office/officeart/2005/8/layout/chevron1"/>
    <dgm:cxn modelId="{972650A8-3E56-4BFB-8194-BCAC579F682C}" srcId="{FC2457AC-CFAD-447B-BA3A-723F9E8DCC89}" destId="{C41FE992-920D-45BA-A069-4F382B36EF1F}" srcOrd="6" destOrd="0" parTransId="{37E8E23B-F4CF-4243-A454-2263DDD240B9}" sibTransId="{D0302BBF-B63D-43F0-AA1B-C596C6174496}"/>
    <dgm:cxn modelId="{03279BC8-32A7-4B4E-858A-5F3D5C280D06}" srcId="{FC2457AC-CFAD-447B-BA3A-723F9E8DCC89}" destId="{0DDBE1D0-C075-419C-9692-00022F5B4B3D}" srcOrd="5" destOrd="0" parTransId="{10AF062E-ADAA-4ADB-9D6C-FB2804E59D43}" sibTransId="{30DAF2A4-2D26-4AC2-BE1F-0015C273504F}"/>
    <dgm:cxn modelId="{0E2BDFEF-9520-4BC7-8C69-0760056206F2}" type="presOf" srcId="{0DDBE1D0-C075-419C-9692-00022F5B4B3D}" destId="{4EF5C260-FF1E-4C23-B8D4-DDFC7F046B31}" srcOrd="0" destOrd="0" presId="urn:microsoft.com/office/officeart/2005/8/layout/chevron1"/>
    <dgm:cxn modelId="{A90A70A3-BB58-4CED-A07D-A418481FF1B9}" srcId="{FC2457AC-CFAD-447B-BA3A-723F9E8DCC89}" destId="{DBF2C1B9-2EE9-47CC-A3C3-62C181346080}" srcOrd="0" destOrd="0" parTransId="{B50D48B7-A5BF-49F7-8FA4-2EDEC024DF8F}" sibTransId="{2E3C5E88-050F-4C7F-8F84-43571FEC6DDC}"/>
    <dgm:cxn modelId="{33A49DE4-FAC9-4FD1-81D1-0F56D338B67A}" type="presOf" srcId="{C41FE992-920D-45BA-A069-4F382B36EF1F}" destId="{20BAD5B4-D763-45BD-A97D-5A46F9CFD660}" srcOrd="0" destOrd="0" presId="urn:microsoft.com/office/officeart/2005/8/layout/chevron1"/>
    <dgm:cxn modelId="{686286B4-7600-4BD7-BF4E-5885AB07B6EF}" type="presOf" srcId="{A28BC473-D0BF-4945-B253-914482A9599D}" destId="{289261E4-0C92-47B2-9B1E-70F7F3969C5E}" srcOrd="0" destOrd="0" presId="urn:microsoft.com/office/officeart/2005/8/layout/chevron1"/>
    <dgm:cxn modelId="{E5AFD2D6-77CC-4ACD-93EA-8629FE6ADD3F}" type="presParOf" srcId="{C7C8809B-42F7-4FD2-84F2-44E383E5752B}" destId="{829AF4DD-A4CF-4C93-B66D-2F3B33B0A617}" srcOrd="0" destOrd="0" presId="urn:microsoft.com/office/officeart/2005/8/layout/chevron1"/>
    <dgm:cxn modelId="{5C7E3A9D-A966-44CD-A475-5A911940616C}" type="presParOf" srcId="{C7C8809B-42F7-4FD2-84F2-44E383E5752B}" destId="{3E0DAA07-B7E6-48EA-BE28-C57873B49BDD}" srcOrd="1" destOrd="0" presId="urn:microsoft.com/office/officeart/2005/8/layout/chevron1"/>
    <dgm:cxn modelId="{6E9B89AC-4693-47FD-9867-B2D523E249B2}" type="presParOf" srcId="{C7C8809B-42F7-4FD2-84F2-44E383E5752B}" destId="{289261E4-0C92-47B2-9B1E-70F7F3969C5E}" srcOrd="2" destOrd="0" presId="urn:microsoft.com/office/officeart/2005/8/layout/chevron1"/>
    <dgm:cxn modelId="{8C75F5F6-6DD7-4C37-9357-BFAB32A5073B}" type="presParOf" srcId="{C7C8809B-42F7-4FD2-84F2-44E383E5752B}" destId="{00427E31-6637-4F80-827C-E8DB27B7BF8C}" srcOrd="3" destOrd="0" presId="urn:microsoft.com/office/officeart/2005/8/layout/chevron1"/>
    <dgm:cxn modelId="{1864FF7E-DA9B-4F67-903A-67C740F51C24}" type="presParOf" srcId="{C7C8809B-42F7-4FD2-84F2-44E383E5752B}" destId="{3774767F-0E84-4C24-B809-1C0DEA8A7212}" srcOrd="4" destOrd="0" presId="urn:microsoft.com/office/officeart/2005/8/layout/chevron1"/>
    <dgm:cxn modelId="{5BDE1CC9-A826-4EBB-B8A5-0EF020FEDEEF}" type="presParOf" srcId="{C7C8809B-42F7-4FD2-84F2-44E383E5752B}" destId="{88560CF8-F837-44B6-BF21-CF1A586BA779}" srcOrd="5" destOrd="0" presId="urn:microsoft.com/office/officeart/2005/8/layout/chevron1"/>
    <dgm:cxn modelId="{D04E2864-3FC1-4D1A-801D-C8BA2FB0495E}" type="presParOf" srcId="{C7C8809B-42F7-4FD2-84F2-44E383E5752B}" destId="{20ECC041-D109-41E6-9D18-9E2C22AE2B97}" srcOrd="6" destOrd="0" presId="urn:microsoft.com/office/officeart/2005/8/layout/chevron1"/>
    <dgm:cxn modelId="{3E05A063-14D3-4026-B9C5-06DC2DA00A9E}" type="presParOf" srcId="{C7C8809B-42F7-4FD2-84F2-44E383E5752B}" destId="{5EC4184D-F77E-4362-87E5-15F4CDE5EAEC}" srcOrd="7" destOrd="0" presId="urn:microsoft.com/office/officeart/2005/8/layout/chevron1"/>
    <dgm:cxn modelId="{A49F7EC2-E4AC-403C-9EDB-49BEC8F3238A}" type="presParOf" srcId="{C7C8809B-42F7-4FD2-84F2-44E383E5752B}" destId="{8B0032B5-D724-4047-8DD9-751D0B5D29B7}" srcOrd="8" destOrd="0" presId="urn:microsoft.com/office/officeart/2005/8/layout/chevron1"/>
    <dgm:cxn modelId="{5DB83629-4269-4A3E-8922-AC851A913578}" type="presParOf" srcId="{C7C8809B-42F7-4FD2-84F2-44E383E5752B}" destId="{645D637A-5B84-4366-93BE-B041263BA434}" srcOrd="9" destOrd="0" presId="urn:microsoft.com/office/officeart/2005/8/layout/chevron1"/>
    <dgm:cxn modelId="{28EF7D8F-7202-4E3C-A508-6CD7295F6719}" type="presParOf" srcId="{C7C8809B-42F7-4FD2-84F2-44E383E5752B}" destId="{4EF5C260-FF1E-4C23-B8D4-DDFC7F046B31}" srcOrd="10" destOrd="0" presId="urn:microsoft.com/office/officeart/2005/8/layout/chevron1"/>
    <dgm:cxn modelId="{250A912E-B81E-4A7B-9623-B68133585507}" type="presParOf" srcId="{C7C8809B-42F7-4FD2-84F2-44E383E5752B}" destId="{745C6608-E450-4D2A-805D-3F333F292970}" srcOrd="11" destOrd="0" presId="urn:microsoft.com/office/officeart/2005/8/layout/chevron1"/>
    <dgm:cxn modelId="{CFA37BB2-0C17-4907-82A2-461A0CAA93B9}" type="presParOf" srcId="{C7C8809B-42F7-4FD2-84F2-44E383E5752B}" destId="{20BAD5B4-D763-45BD-A97D-5A46F9CFD660}" srcOrd="1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2457AC-CFAD-447B-BA3A-723F9E8DCC89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sv-SE"/>
        </a:p>
      </dgm:t>
    </dgm:pt>
    <dgm:pt modelId="{C41FE992-920D-45BA-A069-4F382B36EF1F}">
      <dgm:prSet phldrT="[Text]" custT="1"/>
      <dgm:spPr/>
      <dgm:t>
        <a:bodyPr/>
        <a:lstStyle/>
        <a:p>
          <a:r>
            <a:rPr lang="sv-SE" sz="1100" b="1" dirty="0" smtClean="0"/>
            <a:t>Ny lön utbetalas</a:t>
          </a:r>
          <a:endParaRPr lang="sv-SE" sz="1100" b="1" dirty="0"/>
        </a:p>
      </dgm:t>
    </dgm:pt>
    <dgm:pt modelId="{37E8E23B-F4CF-4243-A454-2263DDD240B9}" type="parTrans" cxnId="{972650A8-3E56-4BFB-8194-BCAC579F682C}">
      <dgm:prSet/>
      <dgm:spPr/>
      <dgm:t>
        <a:bodyPr/>
        <a:lstStyle/>
        <a:p>
          <a:endParaRPr lang="sv-SE"/>
        </a:p>
      </dgm:t>
    </dgm:pt>
    <dgm:pt modelId="{D0302BBF-B63D-43F0-AA1B-C596C6174496}" type="sibTrans" cxnId="{972650A8-3E56-4BFB-8194-BCAC579F682C}">
      <dgm:prSet/>
      <dgm:spPr/>
      <dgm:t>
        <a:bodyPr/>
        <a:lstStyle/>
        <a:p>
          <a:endParaRPr lang="sv-SE"/>
        </a:p>
      </dgm:t>
    </dgm:pt>
    <dgm:pt modelId="{5841E937-FBDF-4386-B9EF-01C11A717510}">
      <dgm:prSet phldrT="[Text]" custT="1"/>
      <dgm:spPr/>
      <dgm:t>
        <a:bodyPr/>
        <a:lstStyle/>
        <a:p>
          <a:r>
            <a:rPr lang="sv-SE" sz="1100" b="1" dirty="0" smtClean="0"/>
            <a:t>Heroma öppnas för chefer</a:t>
          </a:r>
          <a:endParaRPr lang="sv-SE" sz="1100" b="1" dirty="0"/>
        </a:p>
      </dgm:t>
    </dgm:pt>
    <dgm:pt modelId="{27EFAB44-C1A4-4CFC-B35F-C2616F5F485C}" type="parTrans" cxnId="{FF354B4A-6595-478D-84A6-C2994844D26E}">
      <dgm:prSet/>
      <dgm:spPr/>
      <dgm:t>
        <a:bodyPr/>
        <a:lstStyle/>
        <a:p>
          <a:endParaRPr lang="sv-SE"/>
        </a:p>
      </dgm:t>
    </dgm:pt>
    <dgm:pt modelId="{425B0308-7F50-40B3-B712-2FEF049AD1CE}" type="sibTrans" cxnId="{FF354B4A-6595-478D-84A6-C2994844D26E}">
      <dgm:prSet/>
      <dgm:spPr/>
      <dgm:t>
        <a:bodyPr/>
        <a:lstStyle/>
        <a:p>
          <a:endParaRPr lang="sv-SE"/>
        </a:p>
      </dgm:t>
    </dgm:pt>
    <dgm:pt modelId="{213F9826-F917-44D7-B5D7-E156E9077E2C}">
      <dgm:prSet phldrT="[Text]" custT="1"/>
      <dgm:spPr/>
      <dgm:t>
        <a:bodyPr/>
        <a:lstStyle/>
        <a:p>
          <a:r>
            <a:rPr lang="sv-SE" sz="1100" b="1" dirty="0" smtClean="0"/>
            <a:t>Lönesamtal i dialog klara</a:t>
          </a:r>
          <a:endParaRPr lang="sv-SE" sz="1100" b="1" dirty="0"/>
        </a:p>
      </dgm:t>
    </dgm:pt>
    <dgm:pt modelId="{AD364C1B-EA32-4BBC-8DCE-3D5BDECEC026}" type="parTrans" cxnId="{43E1578A-DEC7-43D1-A81E-3728E4357985}">
      <dgm:prSet/>
      <dgm:spPr/>
      <dgm:t>
        <a:bodyPr/>
        <a:lstStyle/>
        <a:p>
          <a:endParaRPr lang="sv-SE"/>
        </a:p>
      </dgm:t>
    </dgm:pt>
    <dgm:pt modelId="{815F9D84-4291-4FE1-9468-F5950410B1CD}" type="sibTrans" cxnId="{43E1578A-DEC7-43D1-A81E-3728E4357985}">
      <dgm:prSet/>
      <dgm:spPr/>
      <dgm:t>
        <a:bodyPr/>
        <a:lstStyle/>
        <a:p>
          <a:endParaRPr lang="sv-SE"/>
        </a:p>
      </dgm:t>
    </dgm:pt>
    <dgm:pt modelId="{750061B5-69B8-4194-A094-50967F19846C}">
      <dgm:prSet phldrT="[Text]" custT="1"/>
      <dgm:spPr/>
      <dgm:t>
        <a:bodyPr/>
        <a:lstStyle/>
        <a:p>
          <a:r>
            <a:rPr lang="sv-SE" sz="1100" b="1" dirty="0" smtClean="0"/>
            <a:t>Sista dag att lägga in ny lön i Heroma</a:t>
          </a:r>
          <a:endParaRPr lang="sv-SE" sz="1100" b="1" dirty="0"/>
        </a:p>
      </dgm:t>
    </dgm:pt>
    <dgm:pt modelId="{2143BBDB-F28F-430D-BB28-28ACB2DCC79D}" type="parTrans" cxnId="{B4DD4848-0B93-43F9-87E7-F4527E059AE7}">
      <dgm:prSet/>
      <dgm:spPr/>
      <dgm:t>
        <a:bodyPr/>
        <a:lstStyle/>
        <a:p>
          <a:endParaRPr lang="sv-SE"/>
        </a:p>
      </dgm:t>
    </dgm:pt>
    <dgm:pt modelId="{4E342237-82E5-401A-993B-16F7BF0C9D65}" type="sibTrans" cxnId="{B4DD4848-0B93-43F9-87E7-F4527E059AE7}">
      <dgm:prSet/>
      <dgm:spPr/>
      <dgm:t>
        <a:bodyPr/>
        <a:lstStyle/>
        <a:p>
          <a:endParaRPr lang="sv-SE"/>
        </a:p>
      </dgm:t>
    </dgm:pt>
    <dgm:pt modelId="{DBF2C1B9-2EE9-47CC-A3C3-62C181346080}">
      <dgm:prSet phldrT="[Text]" custT="1"/>
      <dgm:spPr/>
      <dgm:t>
        <a:bodyPr/>
        <a:lstStyle/>
        <a:p>
          <a:r>
            <a:rPr lang="sv-SE" sz="1100" b="1" dirty="0" smtClean="0"/>
            <a:t>ROM-samtal</a:t>
          </a:r>
          <a:endParaRPr lang="sv-SE" sz="1100" b="1" dirty="0"/>
        </a:p>
      </dgm:t>
    </dgm:pt>
    <dgm:pt modelId="{2E3C5E88-050F-4C7F-8F84-43571FEC6DDC}" type="sibTrans" cxnId="{A90A70A3-BB58-4CED-A07D-A418481FF1B9}">
      <dgm:prSet/>
      <dgm:spPr/>
      <dgm:t>
        <a:bodyPr/>
        <a:lstStyle/>
        <a:p>
          <a:endParaRPr lang="sv-SE"/>
        </a:p>
      </dgm:t>
    </dgm:pt>
    <dgm:pt modelId="{B50D48B7-A5BF-49F7-8FA4-2EDEC024DF8F}" type="parTrans" cxnId="{A90A70A3-BB58-4CED-A07D-A418481FF1B9}">
      <dgm:prSet/>
      <dgm:spPr/>
      <dgm:t>
        <a:bodyPr/>
        <a:lstStyle/>
        <a:p>
          <a:endParaRPr lang="sv-SE"/>
        </a:p>
      </dgm:t>
    </dgm:pt>
    <dgm:pt modelId="{C7C8809B-42F7-4FD2-84F2-44E383E5752B}" type="pres">
      <dgm:prSet presAssocID="{FC2457AC-CFAD-447B-BA3A-723F9E8DCC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829AF4DD-A4CF-4C93-B66D-2F3B33B0A617}" type="pres">
      <dgm:prSet presAssocID="{DBF2C1B9-2EE9-47CC-A3C3-62C181346080}" presName="parTxOnly" presStyleLbl="node1" presStyleIdx="0" presStyleCnt="5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E0DAA07-B7E6-48EA-BE28-C57873B49BDD}" type="pres">
      <dgm:prSet presAssocID="{2E3C5E88-050F-4C7F-8F84-43571FEC6DDC}" presName="parTxOnlySpace" presStyleCnt="0"/>
      <dgm:spPr/>
    </dgm:pt>
    <dgm:pt modelId="{3774767F-0E84-4C24-B809-1C0DEA8A7212}" type="pres">
      <dgm:prSet presAssocID="{5841E937-FBDF-4386-B9EF-01C11A717510}" presName="parTxOnly" presStyleLbl="node1" presStyleIdx="1" presStyleCnt="5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88560CF8-F837-44B6-BF21-CF1A586BA779}" type="pres">
      <dgm:prSet presAssocID="{425B0308-7F50-40B3-B712-2FEF049AD1CE}" presName="parTxOnlySpace" presStyleCnt="0"/>
      <dgm:spPr/>
    </dgm:pt>
    <dgm:pt modelId="{20ECC041-D109-41E6-9D18-9E2C22AE2B97}" type="pres">
      <dgm:prSet presAssocID="{213F9826-F917-44D7-B5D7-E156E9077E2C}" presName="parTxOnly" presStyleLbl="node1" presStyleIdx="2" presStyleCnt="5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EC4184D-F77E-4362-87E5-15F4CDE5EAEC}" type="pres">
      <dgm:prSet presAssocID="{815F9D84-4291-4FE1-9468-F5950410B1CD}" presName="parTxOnlySpace" presStyleCnt="0"/>
      <dgm:spPr/>
    </dgm:pt>
    <dgm:pt modelId="{8B0032B5-D724-4047-8DD9-751D0B5D29B7}" type="pres">
      <dgm:prSet presAssocID="{750061B5-69B8-4194-A094-50967F19846C}" presName="parTxOnly" presStyleLbl="node1" presStyleIdx="3" presStyleCnt="5" custLinFactNeighborX="7758" custLinFactNeighborY="-22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45D637A-5B84-4366-93BE-B041263BA434}" type="pres">
      <dgm:prSet presAssocID="{4E342237-82E5-401A-993B-16F7BF0C9D65}" presName="parTxOnlySpace" presStyleCnt="0"/>
      <dgm:spPr/>
    </dgm:pt>
    <dgm:pt modelId="{20BAD5B4-D763-45BD-A97D-5A46F9CFD660}" type="pres">
      <dgm:prSet presAssocID="{C41FE992-920D-45BA-A069-4F382B36EF1F}" presName="parTxOnly" presStyleLbl="node1" presStyleIdx="4" presStyleCnt="5" custLinFactNeighborX="459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4DD4848-0B93-43F9-87E7-F4527E059AE7}" srcId="{FC2457AC-CFAD-447B-BA3A-723F9E8DCC89}" destId="{750061B5-69B8-4194-A094-50967F19846C}" srcOrd="3" destOrd="0" parTransId="{2143BBDB-F28F-430D-BB28-28ACB2DCC79D}" sibTransId="{4E342237-82E5-401A-993B-16F7BF0C9D65}"/>
    <dgm:cxn modelId="{43E1578A-DEC7-43D1-A81E-3728E4357985}" srcId="{FC2457AC-CFAD-447B-BA3A-723F9E8DCC89}" destId="{213F9826-F917-44D7-B5D7-E156E9077E2C}" srcOrd="2" destOrd="0" parTransId="{AD364C1B-EA32-4BBC-8DCE-3D5BDECEC026}" sibTransId="{815F9D84-4291-4FE1-9468-F5950410B1CD}"/>
    <dgm:cxn modelId="{FF354B4A-6595-478D-84A6-C2994844D26E}" srcId="{FC2457AC-CFAD-447B-BA3A-723F9E8DCC89}" destId="{5841E937-FBDF-4386-B9EF-01C11A717510}" srcOrd="1" destOrd="0" parTransId="{27EFAB44-C1A4-4CFC-B35F-C2616F5F485C}" sibTransId="{425B0308-7F50-40B3-B712-2FEF049AD1CE}"/>
    <dgm:cxn modelId="{05793CB0-093A-4430-BF34-E85BC97EFD65}" type="presOf" srcId="{750061B5-69B8-4194-A094-50967F19846C}" destId="{8B0032B5-D724-4047-8DD9-751D0B5D29B7}" srcOrd="0" destOrd="0" presId="urn:microsoft.com/office/officeart/2005/8/layout/chevron1"/>
    <dgm:cxn modelId="{26909C8E-603D-4EEA-81EE-660534457DF5}" type="presOf" srcId="{213F9826-F917-44D7-B5D7-E156E9077E2C}" destId="{20ECC041-D109-41E6-9D18-9E2C22AE2B97}" srcOrd="0" destOrd="0" presId="urn:microsoft.com/office/officeart/2005/8/layout/chevron1"/>
    <dgm:cxn modelId="{41FB52D3-E0D5-4D10-9CDF-9B9EB77426F3}" type="presOf" srcId="{DBF2C1B9-2EE9-47CC-A3C3-62C181346080}" destId="{829AF4DD-A4CF-4C93-B66D-2F3B33B0A617}" srcOrd="0" destOrd="0" presId="urn:microsoft.com/office/officeart/2005/8/layout/chevron1"/>
    <dgm:cxn modelId="{115AF448-4637-4421-A39B-C2DDE2E0DB8B}" type="presOf" srcId="{5841E937-FBDF-4386-B9EF-01C11A717510}" destId="{3774767F-0E84-4C24-B809-1C0DEA8A7212}" srcOrd="0" destOrd="0" presId="urn:microsoft.com/office/officeart/2005/8/layout/chevron1"/>
    <dgm:cxn modelId="{5767FDCF-1E97-44E8-B6F4-9DBD37310926}" type="presOf" srcId="{FC2457AC-CFAD-447B-BA3A-723F9E8DCC89}" destId="{C7C8809B-42F7-4FD2-84F2-44E383E5752B}" srcOrd="0" destOrd="0" presId="urn:microsoft.com/office/officeart/2005/8/layout/chevron1"/>
    <dgm:cxn modelId="{972650A8-3E56-4BFB-8194-BCAC579F682C}" srcId="{FC2457AC-CFAD-447B-BA3A-723F9E8DCC89}" destId="{C41FE992-920D-45BA-A069-4F382B36EF1F}" srcOrd="4" destOrd="0" parTransId="{37E8E23B-F4CF-4243-A454-2263DDD240B9}" sibTransId="{D0302BBF-B63D-43F0-AA1B-C596C6174496}"/>
    <dgm:cxn modelId="{A90A70A3-BB58-4CED-A07D-A418481FF1B9}" srcId="{FC2457AC-CFAD-447B-BA3A-723F9E8DCC89}" destId="{DBF2C1B9-2EE9-47CC-A3C3-62C181346080}" srcOrd="0" destOrd="0" parTransId="{B50D48B7-A5BF-49F7-8FA4-2EDEC024DF8F}" sibTransId="{2E3C5E88-050F-4C7F-8F84-43571FEC6DDC}"/>
    <dgm:cxn modelId="{33A49DE4-FAC9-4FD1-81D1-0F56D338B67A}" type="presOf" srcId="{C41FE992-920D-45BA-A069-4F382B36EF1F}" destId="{20BAD5B4-D763-45BD-A97D-5A46F9CFD660}" srcOrd="0" destOrd="0" presId="urn:microsoft.com/office/officeart/2005/8/layout/chevron1"/>
    <dgm:cxn modelId="{E5AFD2D6-77CC-4ACD-93EA-8629FE6ADD3F}" type="presParOf" srcId="{C7C8809B-42F7-4FD2-84F2-44E383E5752B}" destId="{829AF4DD-A4CF-4C93-B66D-2F3B33B0A617}" srcOrd="0" destOrd="0" presId="urn:microsoft.com/office/officeart/2005/8/layout/chevron1"/>
    <dgm:cxn modelId="{5C7E3A9D-A966-44CD-A475-5A911940616C}" type="presParOf" srcId="{C7C8809B-42F7-4FD2-84F2-44E383E5752B}" destId="{3E0DAA07-B7E6-48EA-BE28-C57873B49BDD}" srcOrd="1" destOrd="0" presId="urn:microsoft.com/office/officeart/2005/8/layout/chevron1"/>
    <dgm:cxn modelId="{1864FF7E-DA9B-4F67-903A-67C740F51C24}" type="presParOf" srcId="{C7C8809B-42F7-4FD2-84F2-44E383E5752B}" destId="{3774767F-0E84-4C24-B809-1C0DEA8A7212}" srcOrd="2" destOrd="0" presId="urn:microsoft.com/office/officeart/2005/8/layout/chevron1"/>
    <dgm:cxn modelId="{5BDE1CC9-A826-4EBB-B8A5-0EF020FEDEEF}" type="presParOf" srcId="{C7C8809B-42F7-4FD2-84F2-44E383E5752B}" destId="{88560CF8-F837-44B6-BF21-CF1A586BA779}" srcOrd="3" destOrd="0" presId="urn:microsoft.com/office/officeart/2005/8/layout/chevron1"/>
    <dgm:cxn modelId="{D04E2864-3FC1-4D1A-801D-C8BA2FB0495E}" type="presParOf" srcId="{C7C8809B-42F7-4FD2-84F2-44E383E5752B}" destId="{20ECC041-D109-41E6-9D18-9E2C22AE2B97}" srcOrd="4" destOrd="0" presId="urn:microsoft.com/office/officeart/2005/8/layout/chevron1"/>
    <dgm:cxn modelId="{3E05A063-14D3-4026-B9C5-06DC2DA00A9E}" type="presParOf" srcId="{C7C8809B-42F7-4FD2-84F2-44E383E5752B}" destId="{5EC4184D-F77E-4362-87E5-15F4CDE5EAEC}" srcOrd="5" destOrd="0" presId="urn:microsoft.com/office/officeart/2005/8/layout/chevron1"/>
    <dgm:cxn modelId="{A49F7EC2-E4AC-403C-9EDB-49BEC8F3238A}" type="presParOf" srcId="{C7C8809B-42F7-4FD2-84F2-44E383E5752B}" destId="{8B0032B5-D724-4047-8DD9-751D0B5D29B7}" srcOrd="6" destOrd="0" presId="urn:microsoft.com/office/officeart/2005/8/layout/chevron1"/>
    <dgm:cxn modelId="{5DB83629-4269-4A3E-8922-AC851A913578}" type="presParOf" srcId="{C7C8809B-42F7-4FD2-84F2-44E383E5752B}" destId="{645D637A-5B84-4366-93BE-B041263BA434}" srcOrd="7" destOrd="0" presId="urn:microsoft.com/office/officeart/2005/8/layout/chevron1"/>
    <dgm:cxn modelId="{CFA37BB2-0C17-4907-82A2-461A0CAA93B9}" type="presParOf" srcId="{C7C8809B-42F7-4FD2-84F2-44E383E5752B}" destId="{20BAD5B4-D763-45BD-A97D-5A46F9CFD660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F4DD-A4CF-4C93-B66D-2F3B33B0A617}">
      <dsp:nvSpPr>
        <dsp:cNvPr id="0" name=""/>
        <dsp:cNvSpPr/>
      </dsp:nvSpPr>
      <dsp:spPr>
        <a:xfrm>
          <a:off x="16157" y="44661"/>
          <a:ext cx="1546778" cy="61871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ROM-samtal</a:t>
          </a:r>
          <a:endParaRPr lang="sv-SE" sz="1100" b="1" kern="1200" dirty="0"/>
        </a:p>
      </dsp:txBody>
      <dsp:txXfrm>
        <a:off x="325513" y="44661"/>
        <a:ext cx="928067" cy="618711"/>
      </dsp:txXfrm>
    </dsp:sp>
    <dsp:sp modelId="{289261E4-0C92-47B2-9B1E-70F7F3969C5E}">
      <dsp:nvSpPr>
        <dsp:cNvPr id="0" name=""/>
        <dsp:cNvSpPr/>
      </dsp:nvSpPr>
      <dsp:spPr>
        <a:xfrm>
          <a:off x="1408258" y="44661"/>
          <a:ext cx="1546778" cy="618711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/>
            <a:t>Kommuncentrala överläggningar</a:t>
          </a:r>
          <a:endParaRPr lang="sv-SE" sz="800" b="1" kern="1200" dirty="0"/>
        </a:p>
      </dsp:txBody>
      <dsp:txXfrm>
        <a:off x="1717614" y="44661"/>
        <a:ext cx="928067" cy="618711"/>
      </dsp:txXfrm>
    </dsp:sp>
    <dsp:sp modelId="{3774767F-0E84-4C24-B809-1C0DEA8A7212}">
      <dsp:nvSpPr>
        <dsp:cNvPr id="0" name=""/>
        <dsp:cNvSpPr/>
      </dsp:nvSpPr>
      <dsp:spPr>
        <a:xfrm>
          <a:off x="2800359" y="44661"/>
          <a:ext cx="1546778" cy="618711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Heroma öppnas för chefer</a:t>
          </a:r>
          <a:endParaRPr lang="sv-SE" sz="1100" b="1" kern="1200" dirty="0"/>
        </a:p>
      </dsp:txBody>
      <dsp:txXfrm>
        <a:off x="3109715" y="44661"/>
        <a:ext cx="928067" cy="618711"/>
      </dsp:txXfrm>
    </dsp:sp>
    <dsp:sp modelId="{20ECC041-D109-41E6-9D18-9E2C22AE2B97}">
      <dsp:nvSpPr>
        <dsp:cNvPr id="0" name=""/>
        <dsp:cNvSpPr/>
      </dsp:nvSpPr>
      <dsp:spPr>
        <a:xfrm>
          <a:off x="4192460" y="44661"/>
          <a:ext cx="1546778" cy="618711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Lönesamtal i dialog klara</a:t>
          </a:r>
          <a:endParaRPr lang="sv-SE" sz="1100" b="1" kern="1200" dirty="0"/>
        </a:p>
      </dsp:txBody>
      <dsp:txXfrm>
        <a:off x="4501816" y="44661"/>
        <a:ext cx="928067" cy="618711"/>
      </dsp:txXfrm>
    </dsp:sp>
    <dsp:sp modelId="{8B0032B5-D724-4047-8DD9-751D0B5D29B7}">
      <dsp:nvSpPr>
        <dsp:cNvPr id="0" name=""/>
        <dsp:cNvSpPr/>
      </dsp:nvSpPr>
      <dsp:spPr>
        <a:xfrm>
          <a:off x="5584561" y="44661"/>
          <a:ext cx="1546778" cy="61871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Sista dag att lägga in ny lön i Heroma</a:t>
          </a:r>
          <a:endParaRPr lang="sv-SE" sz="1100" b="1" kern="1200" dirty="0"/>
        </a:p>
      </dsp:txBody>
      <dsp:txXfrm>
        <a:off x="5893917" y="44661"/>
        <a:ext cx="928067" cy="618711"/>
      </dsp:txXfrm>
    </dsp:sp>
    <dsp:sp modelId="{20BAD5B4-D763-45BD-A97D-5A46F9CFD660}">
      <dsp:nvSpPr>
        <dsp:cNvPr id="0" name=""/>
        <dsp:cNvSpPr/>
      </dsp:nvSpPr>
      <dsp:spPr>
        <a:xfrm>
          <a:off x="6964663" y="58316"/>
          <a:ext cx="1546778" cy="61871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Ny lön utbetalas</a:t>
          </a:r>
          <a:endParaRPr lang="sv-SE" sz="1100" b="1" kern="1200" dirty="0"/>
        </a:p>
      </dsp:txBody>
      <dsp:txXfrm>
        <a:off x="7274019" y="58316"/>
        <a:ext cx="928067" cy="6187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F4DD-A4CF-4C93-B66D-2F3B33B0A617}">
      <dsp:nvSpPr>
        <dsp:cNvPr id="0" name=""/>
        <dsp:cNvSpPr/>
      </dsp:nvSpPr>
      <dsp:spPr>
        <a:xfrm>
          <a:off x="0" y="335112"/>
          <a:ext cx="1275471" cy="5101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ROM</a:t>
          </a:r>
          <a:endParaRPr lang="sv-SE" sz="1200" b="1" kern="1200" dirty="0"/>
        </a:p>
      </dsp:txBody>
      <dsp:txXfrm>
        <a:off x="255094" y="335112"/>
        <a:ext cx="765283" cy="510188"/>
      </dsp:txXfrm>
    </dsp:sp>
    <dsp:sp modelId="{289261E4-0C92-47B2-9B1E-70F7F3969C5E}">
      <dsp:nvSpPr>
        <dsp:cNvPr id="0" name=""/>
        <dsp:cNvSpPr/>
      </dsp:nvSpPr>
      <dsp:spPr>
        <a:xfrm>
          <a:off x="1269095" y="340029"/>
          <a:ext cx="1275471" cy="51018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 dirty="0" smtClean="0"/>
            <a:t>Kommuncentrala överläggningar</a:t>
          </a:r>
          <a:endParaRPr lang="sv-SE" sz="700" b="1" kern="1200" dirty="0"/>
        </a:p>
      </dsp:txBody>
      <dsp:txXfrm>
        <a:off x="1524189" y="340029"/>
        <a:ext cx="765283" cy="510188"/>
      </dsp:txXfrm>
    </dsp:sp>
    <dsp:sp modelId="{3774767F-0E84-4C24-B809-1C0DEA8A7212}">
      <dsp:nvSpPr>
        <dsp:cNvPr id="0" name=""/>
        <dsp:cNvSpPr/>
      </dsp:nvSpPr>
      <dsp:spPr>
        <a:xfrm>
          <a:off x="2509372" y="346142"/>
          <a:ext cx="1275471" cy="51018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Heroma öppet</a:t>
          </a:r>
          <a:endParaRPr lang="sv-SE" sz="1200" b="1" kern="1200" dirty="0"/>
        </a:p>
      </dsp:txBody>
      <dsp:txXfrm>
        <a:off x="2764466" y="346142"/>
        <a:ext cx="765283" cy="510188"/>
      </dsp:txXfrm>
    </dsp:sp>
    <dsp:sp modelId="{20ECC041-D109-41E6-9D18-9E2C22AE2B97}">
      <dsp:nvSpPr>
        <dsp:cNvPr id="0" name=""/>
        <dsp:cNvSpPr/>
      </dsp:nvSpPr>
      <dsp:spPr>
        <a:xfrm>
          <a:off x="3807283" y="340029"/>
          <a:ext cx="1275471" cy="51018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Chefens första bud</a:t>
          </a:r>
          <a:endParaRPr lang="sv-SE" sz="1100" b="1" kern="1200" dirty="0"/>
        </a:p>
      </dsp:txBody>
      <dsp:txXfrm>
        <a:off x="4062377" y="340029"/>
        <a:ext cx="765283" cy="510188"/>
      </dsp:txXfrm>
    </dsp:sp>
    <dsp:sp modelId="{8B0032B5-D724-4047-8DD9-751D0B5D29B7}">
      <dsp:nvSpPr>
        <dsp:cNvPr id="0" name=""/>
        <dsp:cNvSpPr/>
      </dsp:nvSpPr>
      <dsp:spPr>
        <a:xfrm>
          <a:off x="5076378" y="340029"/>
          <a:ext cx="1275471" cy="51018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 dirty="0" smtClean="0"/>
            <a:t>Trad. förhandling</a:t>
          </a:r>
          <a:endParaRPr lang="sv-SE" sz="1000" b="1" kern="1200" dirty="0"/>
        </a:p>
      </dsp:txBody>
      <dsp:txXfrm>
        <a:off x="5331472" y="340029"/>
        <a:ext cx="765283" cy="510188"/>
      </dsp:txXfrm>
    </dsp:sp>
    <dsp:sp modelId="{4EF5C260-FF1E-4C23-B8D4-DDFC7F046B31}">
      <dsp:nvSpPr>
        <dsp:cNvPr id="0" name=""/>
        <dsp:cNvSpPr/>
      </dsp:nvSpPr>
      <dsp:spPr>
        <a:xfrm>
          <a:off x="6344977" y="340592"/>
          <a:ext cx="1275471" cy="5101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Heroma stänger</a:t>
          </a:r>
          <a:endParaRPr lang="sv-SE" sz="1200" b="1" kern="1200" dirty="0"/>
        </a:p>
      </dsp:txBody>
      <dsp:txXfrm>
        <a:off x="6600071" y="340592"/>
        <a:ext cx="765283" cy="510188"/>
      </dsp:txXfrm>
    </dsp:sp>
    <dsp:sp modelId="{20BAD5B4-D763-45BD-A97D-5A46F9CFD660}">
      <dsp:nvSpPr>
        <dsp:cNvPr id="0" name=""/>
        <dsp:cNvSpPr/>
      </dsp:nvSpPr>
      <dsp:spPr>
        <a:xfrm>
          <a:off x="7614072" y="340592"/>
          <a:ext cx="1275471" cy="51018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Ny lön</a:t>
          </a:r>
          <a:endParaRPr lang="sv-SE" sz="1200" b="1" kern="1200" dirty="0"/>
        </a:p>
      </dsp:txBody>
      <dsp:txXfrm>
        <a:off x="7869166" y="340592"/>
        <a:ext cx="765283" cy="5101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F4DD-A4CF-4C93-B66D-2F3B33B0A617}">
      <dsp:nvSpPr>
        <dsp:cNvPr id="0" name=""/>
        <dsp:cNvSpPr/>
      </dsp:nvSpPr>
      <dsp:spPr>
        <a:xfrm>
          <a:off x="6958" y="344622"/>
          <a:ext cx="1275471" cy="5101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ROM</a:t>
          </a:r>
          <a:endParaRPr lang="sv-SE" sz="1200" b="1" kern="1200" dirty="0"/>
        </a:p>
      </dsp:txBody>
      <dsp:txXfrm>
        <a:off x="262052" y="344622"/>
        <a:ext cx="765283" cy="510188"/>
      </dsp:txXfrm>
    </dsp:sp>
    <dsp:sp modelId="{289261E4-0C92-47B2-9B1E-70F7F3969C5E}">
      <dsp:nvSpPr>
        <dsp:cNvPr id="0" name=""/>
        <dsp:cNvSpPr/>
      </dsp:nvSpPr>
      <dsp:spPr>
        <a:xfrm>
          <a:off x="1241591" y="339657"/>
          <a:ext cx="1275471" cy="51018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004" tIns="9335" rIns="9335" bIns="933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700" b="1" kern="1200" dirty="0" smtClean="0"/>
            <a:t>Kommuncentrala överläggningar</a:t>
          </a:r>
          <a:endParaRPr lang="sv-SE" sz="700" b="1" kern="1200" dirty="0"/>
        </a:p>
      </dsp:txBody>
      <dsp:txXfrm>
        <a:off x="1496685" y="339657"/>
        <a:ext cx="765283" cy="510188"/>
      </dsp:txXfrm>
    </dsp:sp>
    <dsp:sp modelId="{3774767F-0E84-4C24-B809-1C0DEA8A7212}">
      <dsp:nvSpPr>
        <dsp:cNvPr id="0" name=""/>
        <dsp:cNvSpPr/>
      </dsp:nvSpPr>
      <dsp:spPr>
        <a:xfrm>
          <a:off x="2420500" y="345697"/>
          <a:ext cx="1275471" cy="510188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Heroma öppet</a:t>
          </a:r>
          <a:endParaRPr lang="sv-SE" sz="1200" b="1" kern="1200" dirty="0"/>
        </a:p>
      </dsp:txBody>
      <dsp:txXfrm>
        <a:off x="2675594" y="345697"/>
        <a:ext cx="765283" cy="510188"/>
      </dsp:txXfrm>
    </dsp:sp>
    <dsp:sp modelId="{20ECC041-D109-41E6-9D18-9E2C22AE2B97}">
      <dsp:nvSpPr>
        <dsp:cNvPr id="0" name=""/>
        <dsp:cNvSpPr/>
      </dsp:nvSpPr>
      <dsp:spPr>
        <a:xfrm>
          <a:off x="3611064" y="346142"/>
          <a:ext cx="1275471" cy="510188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Chefens första bud</a:t>
          </a:r>
          <a:endParaRPr lang="sv-SE" sz="1100" b="1" kern="1200" dirty="0"/>
        </a:p>
      </dsp:txBody>
      <dsp:txXfrm>
        <a:off x="3866158" y="346142"/>
        <a:ext cx="765283" cy="510188"/>
      </dsp:txXfrm>
    </dsp:sp>
    <dsp:sp modelId="{8B0032B5-D724-4047-8DD9-751D0B5D29B7}">
      <dsp:nvSpPr>
        <dsp:cNvPr id="0" name=""/>
        <dsp:cNvSpPr/>
      </dsp:nvSpPr>
      <dsp:spPr>
        <a:xfrm>
          <a:off x="4825707" y="346142"/>
          <a:ext cx="1275471" cy="510188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000" b="1" kern="1200" dirty="0" smtClean="0"/>
            <a:t>Trad. förhandling</a:t>
          </a:r>
          <a:endParaRPr lang="sv-SE" sz="1000" b="1" kern="1200" dirty="0"/>
        </a:p>
      </dsp:txBody>
      <dsp:txXfrm>
        <a:off x="5080801" y="346142"/>
        <a:ext cx="765283" cy="510188"/>
      </dsp:txXfrm>
    </dsp:sp>
    <dsp:sp modelId="{4EF5C260-FF1E-4C23-B8D4-DDFC7F046B31}">
      <dsp:nvSpPr>
        <dsp:cNvPr id="0" name=""/>
        <dsp:cNvSpPr/>
      </dsp:nvSpPr>
      <dsp:spPr>
        <a:xfrm>
          <a:off x="6088990" y="346142"/>
          <a:ext cx="1275471" cy="510188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Heroma stänger</a:t>
          </a:r>
          <a:endParaRPr lang="sv-SE" sz="1200" b="1" kern="1200" dirty="0"/>
        </a:p>
      </dsp:txBody>
      <dsp:txXfrm>
        <a:off x="6344084" y="346142"/>
        <a:ext cx="765283" cy="510188"/>
      </dsp:txXfrm>
    </dsp:sp>
    <dsp:sp modelId="{20BAD5B4-D763-45BD-A97D-5A46F9CFD660}">
      <dsp:nvSpPr>
        <dsp:cNvPr id="0" name=""/>
        <dsp:cNvSpPr/>
      </dsp:nvSpPr>
      <dsp:spPr>
        <a:xfrm>
          <a:off x="7372610" y="345697"/>
          <a:ext cx="1275471" cy="51018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 dirty="0" smtClean="0"/>
            <a:t>Ny lön</a:t>
          </a:r>
          <a:endParaRPr lang="sv-SE" sz="1200" b="1" kern="1200" dirty="0"/>
        </a:p>
      </dsp:txBody>
      <dsp:txXfrm>
        <a:off x="7627704" y="345697"/>
        <a:ext cx="765283" cy="5101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AF4DD-A4CF-4C93-B66D-2F3B33B0A617}">
      <dsp:nvSpPr>
        <dsp:cNvPr id="0" name=""/>
        <dsp:cNvSpPr/>
      </dsp:nvSpPr>
      <dsp:spPr>
        <a:xfrm>
          <a:off x="16433" y="0"/>
          <a:ext cx="1850313" cy="73534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ROM-samtal</a:t>
          </a:r>
          <a:endParaRPr lang="sv-SE" sz="1100" b="1" kern="1200" dirty="0"/>
        </a:p>
      </dsp:txBody>
      <dsp:txXfrm>
        <a:off x="384106" y="0"/>
        <a:ext cx="1114968" cy="735345"/>
      </dsp:txXfrm>
    </dsp:sp>
    <dsp:sp modelId="{3774767F-0E84-4C24-B809-1C0DEA8A7212}">
      <dsp:nvSpPr>
        <dsp:cNvPr id="0" name=""/>
        <dsp:cNvSpPr/>
      </dsp:nvSpPr>
      <dsp:spPr>
        <a:xfrm>
          <a:off x="1681715" y="0"/>
          <a:ext cx="1850313" cy="73534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Heroma öppnas för chefer</a:t>
          </a:r>
          <a:endParaRPr lang="sv-SE" sz="1100" b="1" kern="1200" dirty="0"/>
        </a:p>
      </dsp:txBody>
      <dsp:txXfrm>
        <a:off x="2049388" y="0"/>
        <a:ext cx="1114968" cy="735345"/>
      </dsp:txXfrm>
    </dsp:sp>
    <dsp:sp modelId="{20ECC041-D109-41E6-9D18-9E2C22AE2B97}">
      <dsp:nvSpPr>
        <dsp:cNvPr id="0" name=""/>
        <dsp:cNvSpPr/>
      </dsp:nvSpPr>
      <dsp:spPr>
        <a:xfrm>
          <a:off x="3346997" y="0"/>
          <a:ext cx="1850313" cy="73534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Lönesamtal i dialog klara</a:t>
          </a:r>
          <a:endParaRPr lang="sv-SE" sz="1100" b="1" kern="1200" dirty="0"/>
        </a:p>
      </dsp:txBody>
      <dsp:txXfrm>
        <a:off x="3714670" y="0"/>
        <a:ext cx="1114968" cy="735345"/>
      </dsp:txXfrm>
    </dsp:sp>
    <dsp:sp modelId="{8B0032B5-D724-4047-8DD9-751D0B5D29B7}">
      <dsp:nvSpPr>
        <dsp:cNvPr id="0" name=""/>
        <dsp:cNvSpPr/>
      </dsp:nvSpPr>
      <dsp:spPr>
        <a:xfrm>
          <a:off x="5012280" y="0"/>
          <a:ext cx="1850313" cy="73534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Sista dag att lägga in ny lön i Heroma</a:t>
          </a:r>
          <a:endParaRPr lang="sv-SE" sz="1100" b="1" kern="1200" dirty="0"/>
        </a:p>
      </dsp:txBody>
      <dsp:txXfrm>
        <a:off x="5379953" y="0"/>
        <a:ext cx="1114968" cy="735345"/>
      </dsp:txXfrm>
    </dsp:sp>
    <dsp:sp modelId="{20BAD5B4-D763-45BD-A97D-5A46F9CFD660}">
      <dsp:nvSpPr>
        <dsp:cNvPr id="0" name=""/>
        <dsp:cNvSpPr/>
      </dsp:nvSpPr>
      <dsp:spPr>
        <a:xfrm>
          <a:off x="6665286" y="0"/>
          <a:ext cx="1850313" cy="735345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Ny lön utbetalas</a:t>
          </a:r>
          <a:endParaRPr lang="sv-SE" sz="1100" b="1" kern="1200" dirty="0"/>
        </a:p>
      </dsp:txBody>
      <dsp:txXfrm>
        <a:off x="7032959" y="0"/>
        <a:ext cx="1114968" cy="735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noProof="0" smtClean="0"/>
              <a:t>Klicka här för att ändra format på bakgrundstexten</a:t>
            </a:r>
          </a:p>
          <a:p>
            <a:pPr lvl="1"/>
            <a:r>
              <a:rPr lang="sv-SE" altLang="sv-SE" noProof="0" smtClean="0"/>
              <a:t>Nivå två</a:t>
            </a:r>
          </a:p>
          <a:p>
            <a:pPr lvl="2"/>
            <a:r>
              <a:rPr lang="sv-SE" altLang="sv-SE" noProof="0" smtClean="0"/>
              <a:t>Nivå tre</a:t>
            </a:r>
          </a:p>
          <a:p>
            <a:pPr lvl="3"/>
            <a:r>
              <a:rPr lang="sv-SE" altLang="sv-SE" noProof="0" smtClean="0"/>
              <a:t>Nivå fyra</a:t>
            </a:r>
          </a:p>
          <a:p>
            <a:pPr lvl="4"/>
            <a:r>
              <a:rPr lang="sv-SE" altLang="sv-SE" noProof="0" smtClean="0"/>
              <a:t>Nivå fem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pPr>
              <a:defRPr/>
            </a:pPr>
            <a:fld id="{F48996F9-5F9A-440E-BE14-62843247AFE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22202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4097140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87058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269449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54621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70786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8165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92361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9626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13829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156664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  <p:extLst>
      <p:ext uri="{BB962C8B-B14F-4D97-AF65-F5344CB8AC3E}">
        <p14:creationId xmlns:p14="http://schemas.microsoft.com/office/powerpoint/2010/main" val="372859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6096000"/>
            <a:ext cx="6640512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946775"/>
            <a:ext cx="12192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bakgrundsrubriken</a:t>
            </a:r>
          </a:p>
        </p:txBody>
      </p:sp>
      <p:sp>
        <p:nvSpPr>
          <p:cNvPr id="1029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510338"/>
            <a:ext cx="426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Garamond" pitchFamily="18" charset="0"/>
              </a:defRPr>
            </a:lvl1pPr>
          </a:lstStyle>
          <a:p>
            <a:pPr>
              <a:defRPr/>
            </a:pPr>
            <a:r>
              <a:rPr lang="sv-SE" altLang="sv-SE"/>
              <a:t>Ämne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251520" y="104562"/>
            <a:ext cx="8892480" cy="840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19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500" b="1" dirty="0">
                <a:solidFill>
                  <a:schemeClr val="tx2"/>
                </a:solidFill>
              </a:rPr>
              <a:t>	</a:t>
            </a:r>
            <a:endParaRPr lang="sv-SE" altLang="sv-SE" sz="2500" b="1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32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32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3200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3200" dirty="0" smtClean="0">
                <a:solidFill>
                  <a:schemeClr val="tx2"/>
                </a:solidFill>
              </a:rPr>
              <a:t>Tidplan </a:t>
            </a:r>
            <a:r>
              <a:rPr lang="sv-SE" altLang="sv-SE" sz="3200" dirty="0">
                <a:solidFill>
                  <a:schemeClr val="tx2"/>
                </a:solidFill>
              </a:rPr>
              <a:t>löneöversyn </a:t>
            </a:r>
            <a:r>
              <a:rPr lang="sv-SE" altLang="sv-SE" sz="3200" dirty="0" smtClean="0">
                <a:solidFill>
                  <a:schemeClr val="tx2"/>
                </a:solidFill>
              </a:rPr>
              <a:t>2022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400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5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Dialogmodell</a:t>
            </a:r>
            <a:endParaRPr lang="sv-SE" altLang="sv-SE" sz="1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5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AKV</a:t>
            </a:r>
            <a:r>
              <a:rPr lang="sv-SE" alt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v-SE" altLang="sv-SE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(Vision SSR och Ledarna), </a:t>
            </a:r>
            <a:r>
              <a:rPr lang="sv-SE" altLang="sv-SE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Akademikeralliansen (SACO förbund) </a:t>
            </a:r>
            <a:r>
              <a:rPr lang="sv-SE" alt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och för anställda inom avtalsområdet som är </a:t>
            </a:r>
            <a:r>
              <a:rPr lang="sv-SE" altLang="sv-SE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oorganiserade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166663" y="3470808"/>
            <a:ext cx="143227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Genomförda innan lönesamtal</a:t>
            </a:r>
          </a:p>
          <a:p>
            <a:pPr>
              <a:buNone/>
            </a:pP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sv-SE" sz="15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ruta 17"/>
          <p:cNvSpPr txBox="1"/>
          <p:nvPr/>
        </p:nvSpPr>
        <p:spPr>
          <a:xfrm>
            <a:off x="1627891" y="3470808"/>
            <a:ext cx="1207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November- december</a:t>
            </a:r>
            <a:endParaRPr lang="sv-SE" sz="1500" dirty="0">
              <a:solidFill>
                <a:schemeClr val="tx1"/>
              </a:solidFill>
            </a:endParaRPr>
          </a:p>
        </p:txBody>
      </p:sp>
      <p:sp>
        <p:nvSpPr>
          <p:cNvPr id="19" name="textruta 18"/>
          <p:cNvSpPr txBox="1"/>
          <p:nvPr/>
        </p:nvSpPr>
        <p:spPr>
          <a:xfrm>
            <a:off x="3056103" y="3458108"/>
            <a:ext cx="11192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januari</a:t>
            </a: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4733261" y="3447725"/>
            <a:ext cx="9790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>
                <a:solidFill>
                  <a:schemeClr val="tx1"/>
                </a:solidFill>
              </a:rPr>
              <a:t>8</a:t>
            </a:r>
            <a:r>
              <a:rPr lang="sv-SE" sz="1500" dirty="0" smtClean="0">
                <a:solidFill>
                  <a:schemeClr val="tx1"/>
                </a:solidFill>
              </a:rPr>
              <a:t> mars</a:t>
            </a:r>
          </a:p>
          <a:p>
            <a:pPr>
              <a:buNone/>
            </a:pP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textruta 20"/>
          <p:cNvSpPr txBox="1"/>
          <p:nvPr/>
        </p:nvSpPr>
        <p:spPr>
          <a:xfrm>
            <a:off x="7265245" y="3424642"/>
            <a:ext cx="9923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27 april</a:t>
            </a:r>
          </a:p>
          <a:p>
            <a:pPr>
              <a:buNone/>
            </a:pP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textruta 21"/>
          <p:cNvSpPr txBox="1"/>
          <p:nvPr/>
        </p:nvSpPr>
        <p:spPr>
          <a:xfrm>
            <a:off x="5969553" y="3424642"/>
            <a:ext cx="1029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9 mars</a:t>
            </a:r>
          </a:p>
        </p:txBody>
      </p:sp>
      <p:graphicFrame>
        <p:nvGraphicFramePr>
          <p:cNvPr id="23" name="Diagram 22"/>
          <p:cNvGraphicFramePr/>
          <p:nvPr>
            <p:extLst>
              <p:ext uri="{D42A27DB-BD31-4B8C-83A1-F6EECF244321}">
                <p14:modId xmlns:p14="http://schemas.microsoft.com/office/powerpoint/2010/main" val="3542172397"/>
              </p:ext>
            </p:extLst>
          </p:nvPr>
        </p:nvGraphicFramePr>
        <p:xfrm>
          <a:off x="166663" y="2564904"/>
          <a:ext cx="8515600" cy="73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ktangel 1"/>
          <p:cNvSpPr/>
          <p:nvPr/>
        </p:nvSpPr>
        <p:spPr bwMode="auto">
          <a:xfrm>
            <a:off x="323528" y="411624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sv-SE" sz="3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10568" y="4625449"/>
            <a:ext cx="435888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sv-SE" sz="15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Observera att</a:t>
            </a:r>
            <a:r>
              <a:rPr lang="sv-SE" sz="1500" dirty="0" smtClean="0">
                <a:solidFill>
                  <a:schemeClr val="tx1"/>
                </a:solidFill>
              </a:rPr>
              <a:t> Vårdförbundet </a:t>
            </a:r>
            <a:r>
              <a:rPr lang="sv-SE" sz="15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kommer ha en</a:t>
            </a:r>
          </a:p>
          <a:p>
            <a:pPr lvl="0">
              <a:buNone/>
            </a:pPr>
            <a:r>
              <a:rPr lang="sv-SE" sz="15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separat tidplan längre fram p.g.a. nytt huvudavtal</a:t>
            </a:r>
            <a:endParaRPr lang="sv-SE" sz="15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9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516882550"/>
              </p:ext>
            </p:extLst>
          </p:nvPr>
        </p:nvGraphicFramePr>
        <p:xfrm>
          <a:off x="146595" y="3859367"/>
          <a:ext cx="8892480" cy="85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ktangel 2"/>
          <p:cNvSpPr/>
          <p:nvPr/>
        </p:nvSpPr>
        <p:spPr>
          <a:xfrm>
            <a:off x="251520" y="188640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4400" dirty="0" smtClean="0"/>
              <a:t>Tidplan </a:t>
            </a:r>
            <a:r>
              <a:rPr lang="sv-SE" altLang="sv-SE" sz="4400" dirty="0"/>
              <a:t>löneöversyn </a:t>
            </a:r>
            <a:r>
              <a:rPr lang="sv-SE" altLang="sv-SE" sz="4400" dirty="0" smtClean="0"/>
              <a:t>2022</a:t>
            </a:r>
            <a:endParaRPr lang="sv-SE" altLang="sv-SE" sz="4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Traditionell förhandling – </a:t>
            </a:r>
            <a:r>
              <a:rPr lang="sv-SE" altLang="sv-S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Kommunal</a:t>
            </a:r>
            <a:endParaRPr lang="sv-SE" sz="2000" b="1" dirty="0"/>
          </a:p>
        </p:txBody>
      </p:sp>
      <p:sp>
        <p:nvSpPr>
          <p:cNvPr id="4" name="Rektangel 3"/>
          <p:cNvSpPr/>
          <p:nvPr/>
        </p:nvSpPr>
        <p:spPr>
          <a:xfrm>
            <a:off x="146595" y="3632013"/>
            <a:ext cx="6750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Traditionell förhandling – </a:t>
            </a:r>
            <a:r>
              <a:rPr lang="sv-SE" altLang="sv-S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Lärarfacken</a:t>
            </a:r>
            <a:endParaRPr lang="sv-SE" sz="2000" b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75041331"/>
              </p:ext>
            </p:extLst>
          </p:nvPr>
        </p:nvGraphicFramePr>
        <p:xfrm>
          <a:off x="265235" y="1237802"/>
          <a:ext cx="8892480" cy="85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ktangel 5"/>
          <p:cNvSpPr/>
          <p:nvPr/>
        </p:nvSpPr>
        <p:spPr bwMode="auto">
          <a:xfrm>
            <a:off x="265235" y="2299410"/>
            <a:ext cx="1368152" cy="50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sv-SE" sz="15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Klara senast 8 mars</a:t>
            </a:r>
          </a:p>
        </p:txBody>
      </p:sp>
      <p:sp>
        <p:nvSpPr>
          <p:cNvPr id="8" name="Rektangel 7"/>
          <p:cNvSpPr/>
          <p:nvPr/>
        </p:nvSpPr>
        <p:spPr>
          <a:xfrm>
            <a:off x="1547664" y="2292732"/>
            <a:ext cx="123463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November –</a:t>
            </a:r>
          </a:p>
          <a:p>
            <a:pPr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december</a:t>
            </a:r>
            <a:endParaRPr lang="sv-SE" sz="1500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782297" y="2292732"/>
            <a:ext cx="103265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 januari</a:t>
            </a:r>
          </a:p>
        </p:txBody>
      </p:sp>
      <p:sp>
        <p:nvSpPr>
          <p:cNvPr id="11" name="Rektangel 10"/>
          <p:cNvSpPr/>
          <p:nvPr/>
        </p:nvSpPr>
        <p:spPr>
          <a:xfrm>
            <a:off x="3944231" y="2289215"/>
            <a:ext cx="922047" cy="14311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8 mars i </a:t>
            </a:r>
          </a:p>
          <a:p>
            <a:pPr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Heroma</a:t>
            </a:r>
          </a:p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Till fack </a:t>
            </a:r>
          </a:p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 mars</a:t>
            </a:r>
            <a:endParaRPr lang="sv-SE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sv-SE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5292080" y="2413451"/>
            <a:ext cx="1074333" cy="1154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21 mars –</a:t>
            </a:r>
          </a:p>
          <a:p>
            <a:pPr>
              <a:buNone/>
            </a:pPr>
            <a:r>
              <a:rPr lang="sv-SE" sz="15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april</a:t>
            </a:r>
          </a:p>
          <a:p>
            <a:pPr>
              <a:buNone/>
            </a:pPr>
            <a:r>
              <a:rPr lang="sv-SE" sz="15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buNone/>
            </a:pPr>
            <a:endParaRPr lang="sv-SE" sz="15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7841568" y="2335420"/>
            <a:ext cx="10618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27 maj gällande fr 1 april</a:t>
            </a:r>
            <a:endParaRPr lang="sv-SE" sz="1500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6658154" y="2319893"/>
            <a:ext cx="11338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11 april </a:t>
            </a:r>
          </a:p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k</a:t>
            </a:r>
            <a:r>
              <a:rPr lang="sv-SE" sz="1500" dirty="0" smtClean="0">
                <a:solidFill>
                  <a:schemeClr val="tx1"/>
                </a:solidFill>
              </a:rPr>
              <a:t>l. 11.00</a:t>
            </a:r>
            <a:endParaRPr lang="sv-SE" sz="1500" dirty="0">
              <a:solidFill>
                <a:schemeClr val="tx1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48689" y="4986804"/>
            <a:ext cx="1308371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Klara senast </a:t>
            </a:r>
            <a:endParaRPr lang="sv-SE" sz="15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8 </a:t>
            </a:r>
            <a:r>
              <a:rPr lang="sv-SE" sz="1500" dirty="0">
                <a:solidFill>
                  <a:schemeClr val="tx1"/>
                </a:solidFill>
              </a:rPr>
              <a:t>mars</a:t>
            </a:r>
          </a:p>
        </p:txBody>
      </p:sp>
      <p:sp>
        <p:nvSpPr>
          <p:cNvPr id="20" name="Rektangel 19"/>
          <p:cNvSpPr/>
          <p:nvPr/>
        </p:nvSpPr>
        <p:spPr>
          <a:xfrm>
            <a:off x="1432401" y="4986804"/>
            <a:ext cx="134989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sv-SE" sz="1500" dirty="0">
                <a:solidFill>
                  <a:prstClr val="black"/>
                </a:solidFill>
              </a:rPr>
              <a:t>November –</a:t>
            </a:r>
          </a:p>
          <a:p>
            <a:pPr lvl="0">
              <a:buNone/>
            </a:pPr>
            <a:r>
              <a:rPr lang="sv-SE" sz="1500" dirty="0">
                <a:solidFill>
                  <a:prstClr val="black"/>
                </a:solidFill>
              </a:rPr>
              <a:t>december</a:t>
            </a:r>
          </a:p>
        </p:txBody>
      </p:sp>
      <p:sp>
        <p:nvSpPr>
          <p:cNvPr id="21" name="Rektangel 20"/>
          <p:cNvSpPr/>
          <p:nvPr/>
        </p:nvSpPr>
        <p:spPr>
          <a:xfrm>
            <a:off x="2627784" y="4963721"/>
            <a:ext cx="103265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sv-SE" sz="1500" dirty="0">
                <a:solidFill>
                  <a:prstClr val="black">
                    <a:lumMod val="95000"/>
                    <a:lumOff val="5000"/>
                  </a:prstClr>
                </a:solidFill>
              </a:rPr>
              <a:t>10 januari</a:t>
            </a:r>
          </a:p>
        </p:txBody>
      </p:sp>
      <p:sp>
        <p:nvSpPr>
          <p:cNvPr id="22" name="Rektangel 21"/>
          <p:cNvSpPr/>
          <p:nvPr/>
        </p:nvSpPr>
        <p:spPr>
          <a:xfrm>
            <a:off x="3944231" y="4924562"/>
            <a:ext cx="98985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8 mars i </a:t>
            </a:r>
          </a:p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Heroma</a:t>
            </a:r>
          </a:p>
          <a:p>
            <a:pPr lvl="0">
              <a:buNone/>
            </a:pPr>
            <a:r>
              <a:rPr lang="sv-SE" sz="15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Till </a:t>
            </a:r>
            <a:r>
              <a:rPr lang="sv-SE" sz="1500" dirty="0">
                <a:solidFill>
                  <a:prstClr val="black">
                    <a:lumMod val="95000"/>
                    <a:lumOff val="5000"/>
                  </a:prstClr>
                </a:solidFill>
              </a:rPr>
              <a:t>fack </a:t>
            </a:r>
          </a:p>
          <a:p>
            <a:pPr lvl="0">
              <a:buNone/>
            </a:pPr>
            <a:r>
              <a:rPr lang="sv-SE" sz="1500" dirty="0">
                <a:solidFill>
                  <a:prstClr val="black">
                    <a:lumMod val="95000"/>
                    <a:lumOff val="5000"/>
                  </a:prstClr>
                </a:solidFill>
              </a:rPr>
              <a:t>9 mars</a:t>
            </a:r>
          </a:p>
        </p:txBody>
      </p:sp>
      <p:sp>
        <p:nvSpPr>
          <p:cNvPr id="23" name="Rektangel 22"/>
          <p:cNvSpPr/>
          <p:nvPr/>
        </p:nvSpPr>
        <p:spPr>
          <a:xfrm>
            <a:off x="5160533" y="4948663"/>
            <a:ext cx="120588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sv-SE" sz="1500" dirty="0">
                <a:solidFill>
                  <a:prstClr val="black">
                    <a:lumMod val="95000"/>
                    <a:lumOff val="5000"/>
                  </a:prstClr>
                </a:solidFill>
              </a:rPr>
              <a:t>4 – 29 april</a:t>
            </a:r>
          </a:p>
          <a:p>
            <a:pPr lvl="0">
              <a:buNone/>
            </a:pPr>
            <a:endParaRPr lang="sv-SE" sz="1500" b="1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6520228" y="4957509"/>
            <a:ext cx="825867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2 maj </a:t>
            </a:r>
          </a:p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k</a:t>
            </a:r>
            <a:r>
              <a:rPr lang="sv-SE" sz="1500" dirty="0" smtClean="0">
                <a:solidFill>
                  <a:schemeClr val="tx1"/>
                </a:solidFill>
              </a:rPr>
              <a:t>l. 9.00</a:t>
            </a:r>
            <a:endParaRPr lang="sv-SE" sz="1500" dirty="0">
              <a:solidFill>
                <a:schemeClr val="tx1"/>
              </a:solidFill>
            </a:endParaRPr>
          </a:p>
        </p:txBody>
      </p:sp>
      <p:sp>
        <p:nvSpPr>
          <p:cNvPr id="25" name="Rektangel 24"/>
          <p:cNvSpPr/>
          <p:nvPr/>
        </p:nvSpPr>
        <p:spPr>
          <a:xfrm>
            <a:off x="7723224" y="4948663"/>
            <a:ext cx="1085554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27 maj </a:t>
            </a:r>
          </a:p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g</a:t>
            </a:r>
            <a:r>
              <a:rPr lang="sv-SE" sz="1500" dirty="0" smtClean="0">
                <a:solidFill>
                  <a:schemeClr val="tx1"/>
                </a:solidFill>
              </a:rPr>
              <a:t>ällande fr</a:t>
            </a:r>
          </a:p>
          <a:p>
            <a:pPr lvl="0"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1 april</a:t>
            </a:r>
            <a:endParaRPr lang="sv-SE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49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30870921"/>
              </p:ext>
            </p:extLst>
          </p:nvPr>
        </p:nvGraphicFramePr>
        <p:xfrm>
          <a:off x="200034" y="2132856"/>
          <a:ext cx="8515600" cy="735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ktangel 3"/>
          <p:cNvSpPr/>
          <p:nvPr/>
        </p:nvSpPr>
        <p:spPr>
          <a:xfrm>
            <a:off x="200034" y="260648"/>
            <a:ext cx="818839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None/>
            </a:pPr>
            <a:r>
              <a:rPr lang="sv-SE" altLang="sv-SE" sz="4400" dirty="0">
                <a:solidFill>
                  <a:srgbClr val="0000FF"/>
                </a:solidFill>
              </a:rPr>
              <a:t>Tidplan löneöversyn </a:t>
            </a:r>
            <a:r>
              <a:rPr lang="sv-SE" altLang="sv-SE" sz="4400" dirty="0" smtClean="0">
                <a:solidFill>
                  <a:srgbClr val="0000FF"/>
                </a:solidFill>
              </a:rPr>
              <a:t>2022</a:t>
            </a:r>
          </a:p>
          <a:p>
            <a:pPr lvl="0">
              <a:spcBef>
                <a:spcPct val="0"/>
              </a:spcBef>
              <a:buNone/>
            </a:pPr>
            <a:endParaRPr lang="sv-SE" altLang="sv-SE" sz="1500" dirty="0" smtClean="0">
              <a:solidFill>
                <a:srgbClr val="0000FF"/>
              </a:solidFill>
            </a:endParaRPr>
          </a:p>
          <a:p>
            <a:pPr lvl="0">
              <a:spcBef>
                <a:spcPct val="0"/>
              </a:spcBef>
              <a:buNone/>
            </a:pPr>
            <a:r>
              <a:rPr lang="sv-SE" altLang="sv-SE" sz="1500" b="1" dirty="0" smtClean="0">
                <a:solidFill>
                  <a:schemeClr val="tx1"/>
                </a:solidFill>
              </a:rPr>
              <a:t>Oorganiserade tillhörande kommunals och lärarnas avtalsområde - Dialogmodell</a:t>
            </a:r>
            <a:endParaRPr lang="sv-SE" altLang="sv-SE" sz="1500" b="1" dirty="0">
              <a:solidFill>
                <a:schemeClr val="tx1"/>
              </a:solidFill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86962" y="3068960"/>
            <a:ext cx="1834156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sv-SE" sz="1500" dirty="0">
                <a:solidFill>
                  <a:prstClr val="black">
                    <a:lumMod val="95000"/>
                    <a:lumOff val="5000"/>
                  </a:prstClr>
                </a:solidFill>
              </a:rPr>
              <a:t>Genomförda innan </a:t>
            </a:r>
            <a:endParaRPr lang="sv-SE" sz="150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lvl="0">
              <a:buNone/>
            </a:pPr>
            <a:r>
              <a:rPr lang="sv-SE" sz="150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lönesamtal</a:t>
            </a:r>
            <a:endParaRPr lang="sv-SE" sz="150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012486" y="3068960"/>
            <a:ext cx="103265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sv-SE" sz="1500" dirty="0">
                <a:solidFill>
                  <a:prstClr val="black">
                    <a:lumMod val="95000"/>
                    <a:lumOff val="5000"/>
                  </a:prstClr>
                </a:solidFill>
              </a:rPr>
              <a:t>10 januari</a:t>
            </a:r>
          </a:p>
        </p:txBody>
      </p:sp>
      <p:sp>
        <p:nvSpPr>
          <p:cNvPr id="7" name="Rektangel 6"/>
          <p:cNvSpPr/>
          <p:nvPr/>
        </p:nvSpPr>
        <p:spPr>
          <a:xfrm>
            <a:off x="3436302" y="3068960"/>
            <a:ext cx="81785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29 april</a:t>
            </a:r>
            <a:endParaRPr lang="sv-SE" sz="1500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5148064" y="3068960"/>
            <a:ext cx="772969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2 maj </a:t>
            </a:r>
            <a:endParaRPr lang="sv-SE" sz="1500" dirty="0" smtClean="0">
              <a:solidFill>
                <a:schemeClr val="tx1"/>
              </a:solidFill>
            </a:endParaRPr>
          </a:p>
          <a:p>
            <a:pPr lvl="0">
              <a:buNone/>
            </a:pPr>
            <a:r>
              <a:rPr lang="sv-SE" sz="1500" dirty="0" smtClean="0">
                <a:solidFill>
                  <a:schemeClr val="tx1"/>
                </a:solidFill>
              </a:rPr>
              <a:t>kl.9.00</a:t>
            </a:r>
            <a:endParaRPr lang="sv-SE" sz="1500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6804248" y="3070721"/>
            <a:ext cx="1205880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27 maj </a:t>
            </a:r>
          </a:p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gällande fr</a:t>
            </a:r>
          </a:p>
          <a:p>
            <a:pPr lvl="0">
              <a:buNone/>
            </a:pPr>
            <a:r>
              <a:rPr lang="sv-SE" sz="1500" dirty="0">
                <a:solidFill>
                  <a:schemeClr val="tx1"/>
                </a:solidFill>
              </a:rPr>
              <a:t>1 april</a:t>
            </a:r>
          </a:p>
        </p:txBody>
      </p:sp>
    </p:spTree>
    <p:extLst>
      <p:ext uri="{BB962C8B-B14F-4D97-AF65-F5344CB8AC3E}">
        <p14:creationId xmlns:p14="http://schemas.microsoft.com/office/powerpoint/2010/main" val="2332462235"/>
      </p:ext>
    </p:extLst>
  </p:cSld>
  <p:clrMapOvr>
    <a:masterClrMapping/>
  </p:clrMapOvr>
</p:sld>
</file>

<file path=ppt/theme/theme1.xml><?xml version="1.0" encoding="utf-8"?>
<a:theme xmlns:a="http://schemas.openxmlformats.org/drawingml/2006/main" name="Haninge_liggande">
  <a:themeElements>
    <a:clrScheme name="Anpassat 2">
      <a:dk1>
        <a:sysClr val="windowText" lastClr="000000"/>
      </a:dk1>
      <a:lt1>
        <a:sysClr val="window" lastClr="FFFFFF"/>
      </a:lt1>
      <a:dk2>
        <a:srgbClr val="0000FF"/>
      </a:dk2>
      <a:lt2>
        <a:srgbClr val="EEECE1"/>
      </a:lt2>
      <a:accent1>
        <a:srgbClr val="0081C5"/>
      </a:accent1>
      <a:accent2>
        <a:srgbClr val="E28F27"/>
      </a:accent2>
      <a:accent3>
        <a:srgbClr val="DC4228"/>
      </a:accent3>
      <a:accent4>
        <a:srgbClr val="8FB63F"/>
      </a:accent4>
      <a:accent5>
        <a:srgbClr val="582C83"/>
      </a:accent5>
      <a:accent6>
        <a:srgbClr val="A77550"/>
      </a:accent6>
      <a:hlink>
        <a:srgbClr val="0000FF"/>
      </a:hlink>
      <a:folHlink>
        <a:srgbClr val="800080"/>
      </a:folHlink>
    </a:clrScheme>
    <a:fontScheme name="Haninge_ligga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sv-SE" altLang="sv-SE" sz="3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aninge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inge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ninge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Haninge_liggande</Template>
  <TotalTime>0</TotalTime>
  <Words>205</Words>
  <Application>Microsoft Office PowerPoint</Application>
  <PresentationFormat>Bildspel på skärmen (4:3)</PresentationFormat>
  <Paragraphs>88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AGaramond</vt:lpstr>
      <vt:lpstr>Arial</vt:lpstr>
      <vt:lpstr>Garamond</vt:lpstr>
      <vt:lpstr>Times</vt:lpstr>
      <vt:lpstr>Haninge_liggande</vt:lpstr>
      <vt:lpstr>PowerPoint-presentation</vt:lpstr>
      <vt:lpstr>PowerPoint-presentation</vt:lpstr>
      <vt:lpstr>PowerPoint-presentation</vt:lpstr>
    </vt:vector>
  </TitlesOfParts>
  <Company>Haninge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Rebecka Salomonsson</dc:creator>
  <cp:lastModifiedBy>Marie Lilja Lindgren</cp:lastModifiedBy>
  <cp:revision>79</cp:revision>
  <cp:lastPrinted>2019-12-11T12:38:23Z</cp:lastPrinted>
  <dcterms:created xsi:type="dcterms:W3CDTF">2018-11-26T14:51:36Z</dcterms:created>
  <dcterms:modified xsi:type="dcterms:W3CDTF">2021-11-23T09:07:12Z</dcterms:modified>
</cp:coreProperties>
</file>