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7" r:id="rId3"/>
    <p:sldId id="344" r:id="rId4"/>
    <p:sldId id="354" r:id="rId5"/>
    <p:sldId id="353" r:id="rId6"/>
    <p:sldId id="346" r:id="rId7"/>
    <p:sldId id="345" r:id="rId8"/>
    <p:sldId id="348" r:id="rId9"/>
    <p:sldId id="349" r:id="rId10"/>
    <p:sldId id="350" r:id="rId11"/>
    <p:sldId id="351" r:id="rId12"/>
    <p:sldId id="352" r:id="rId13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8" autoAdjust="0"/>
    <p:restoredTop sz="79574" autoAdjust="0"/>
  </p:normalViewPr>
  <p:slideViewPr>
    <p:cSldViewPr>
      <p:cViewPr varScale="1">
        <p:scale>
          <a:sx n="88" d="100"/>
          <a:sy n="88" d="100"/>
        </p:scale>
        <p:origin x="24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EF41C-39B3-4608-816D-B491EE9066F8}" type="datetimeFigureOut">
              <a:rPr lang="sv-SE" smtClean="0"/>
              <a:t>2018-10-17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059D6-594E-44C4-91AC-E7D5EC6BF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301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7168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3438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36440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86202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Mall</a:t>
            </a:r>
            <a:r>
              <a:rPr lang="sv-SE" baseline="0" dirty="0" smtClean="0"/>
              <a:t> för egen presentation böjar här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8594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Instruktioner</a:t>
            </a:r>
            <a:r>
              <a:rPr lang="sv-SE" baseline="0" dirty="0" smtClean="0"/>
              <a:t> till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41673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35667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Gör grupperingar av de förslag som hänger</a:t>
            </a:r>
            <a:r>
              <a:rPr lang="sv-SE" baseline="0" dirty="0" smtClean="0"/>
              <a:t> ihop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0985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14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89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haninge.se/vart-arbetssatt-och-styrning/kvalitetsstyrning/arbetsplatsundersokn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743003"/>
          </a:xfrm>
        </p:spPr>
        <p:txBody>
          <a:bodyPr/>
          <a:lstStyle/>
          <a:p>
            <a:r>
              <a:rPr lang="sv-SE" dirty="0" smtClean="0"/>
              <a:t>Ta hand om APU-resultaten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sv-SE" dirty="0" smtClean="0"/>
              <a:t>Stödmaterial för APT eller planeringsdag</a:t>
            </a:r>
            <a:endParaRPr lang="sv-SE" dirty="0"/>
          </a:p>
        </p:txBody>
      </p:sp>
      <p:pic>
        <p:nvPicPr>
          <p:cNvPr id="4" name="Bildobjekt 3" descr="http://www.esmaker.net/analyze/Files/71bca847-bcd7-4aa5-b1a2-9b75d8a009ad/upload/images/glad20grup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899" y="2132856"/>
            <a:ext cx="3583285" cy="2353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84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Redovisa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Smågrupperna redovisar sina förslag för den stora gruppen</a:t>
            </a:r>
          </a:p>
          <a:p>
            <a:endParaRPr lang="sv-SE" dirty="0"/>
          </a:p>
          <a:p>
            <a:r>
              <a:rPr lang="sv-SE" dirty="0" smtClean="0"/>
              <a:t>Skriv på blädderblock eller </a:t>
            </a:r>
            <a:r>
              <a:rPr lang="sv-SE" dirty="0" err="1" smtClean="0"/>
              <a:t>whiteboard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Gruppera förslag om åtgärder efter utvecklingsområde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i="1" dirty="0" smtClean="0"/>
              <a:t>Gruppernas samlade redovisning ska dokumenteras och sparas!</a:t>
            </a:r>
          </a:p>
        </p:txBody>
      </p:sp>
    </p:spTree>
    <p:extLst>
      <p:ext uri="{BB962C8B-B14F-4D97-AF65-F5344CB8AC3E}">
        <p14:creationId xmlns:p14="http://schemas.microsoft.com/office/powerpoint/2010/main" val="402077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Välj 2-3 prioriterade områden att arbeta vidare med i arbetsgruppen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i="1" dirty="0" smtClean="0"/>
              <a:t>Möjliga metoder:</a:t>
            </a:r>
          </a:p>
          <a:p>
            <a:pPr lvl="1"/>
            <a:r>
              <a:rPr lang="sv-SE" i="1" dirty="0" smtClean="0"/>
              <a:t>Var och en får 3 ”pluppar” (post-</a:t>
            </a:r>
            <a:r>
              <a:rPr lang="sv-SE" i="1" dirty="0" err="1" smtClean="0"/>
              <a:t>its</a:t>
            </a:r>
            <a:r>
              <a:rPr lang="sv-SE" i="1" dirty="0" smtClean="0"/>
              <a:t>, markera med penna, e </a:t>
            </a:r>
            <a:r>
              <a:rPr lang="sv-SE" i="1" dirty="0" err="1" smtClean="0"/>
              <a:t>dyl</a:t>
            </a:r>
            <a:r>
              <a:rPr lang="sv-SE" i="1" dirty="0" smtClean="0"/>
              <a:t>) att sätta vid de förslag man vill prioritera</a:t>
            </a:r>
          </a:p>
          <a:p>
            <a:pPr lvl="1"/>
            <a:r>
              <a:rPr lang="sv-SE" i="1" dirty="0" smtClean="0"/>
              <a:t>Anonym omröstning: numrera förslagen, be deltagarna skriva nummer på en lapp &amp; lägga i burk</a:t>
            </a:r>
          </a:p>
          <a:p>
            <a:pPr lvl="1"/>
            <a:r>
              <a:rPr lang="sv-SE" i="1" dirty="0" smtClean="0"/>
              <a:t>För snabb röstning i stor grupp där alla har smart-mobil: </a:t>
            </a:r>
            <a:r>
              <a:rPr lang="sv-SE" i="1" dirty="0" err="1" smtClean="0"/>
              <a:t>Wordcloud</a:t>
            </a:r>
            <a:r>
              <a:rPr lang="sv-SE" i="1" dirty="0" smtClean="0"/>
              <a:t>, e </a:t>
            </a:r>
            <a:r>
              <a:rPr lang="sv-SE" i="1" dirty="0" err="1" smtClean="0"/>
              <a:t>dyl</a:t>
            </a:r>
            <a:endParaRPr 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123478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Handlingsplan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sv-SE" sz="1600" dirty="0" smtClean="0"/>
              <a:t>Klargör under mötet vilken handlingsplan åtgärdsförslagen kommer att inkluderas i.</a:t>
            </a:r>
          </a:p>
          <a:p>
            <a:r>
              <a:rPr lang="sv-SE" sz="1600" dirty="0" smtClean="0"/>
              <a:t>Disktura nästa steg:</a:t>
            </a:r>
          </a:p>
          <a:p>
            <a:pPr lvl="1"/>
            <a:r>
              <a:rPr lang="sv-SE" sz="1600" dirty="0" smtClean="0"/>
              <a:t>Behöver undersökningen av en situationen och dess orsaker fördjupas, för att avgöra vad som är bäst åtgärd? Och i så fall, hur?</a:t>
            </a:r>
          </a:p>
          <a:p>
            <a:pPr lvl="2"/>
            <a:r>
              <a:rPr lang="sv-SE" sz="1600" dirty="0" smtClean="0"/>
              <a:t>Dialog på APT? Enkät? Checklistor för arbetsmiljö? Arbetsmiljökartläggning från Företagshälsovården?</a:t>
            </a:r>
          </a:p>
          <a:p>
            <a:pPr lvl="1"/>
            <a:r>
              <a:rPr lang="sv-SE" sz="1600" dirty="0" smtClean="0"/>
              <a:t>Riskanalys</a:t>
            </a:r>
          </a:p>
          <a:p>
            <a:pPr lvl="2"/>
            <a:r>
              <a:rPr lang="sv-SE" sz="1600" dirty="0" smtClean="0"/>
              <a:t>Om vi inte gör något, vad kan hända?</a:t>
            </a:r>
          </a:p>
          <a:p>
            <a:pPr lvl="2"/>
            <a:r>
              <a:rPr lang="sv-SE" sz="1600" dirty="0" smtClean="0"/>
              <a:t>Vem ska vara med i riskanalysen? När gör vi den?</a:t>
            </a:r>
          </a:p>
          <a:p>
            <a:pPr lvl="1"/>
            <a:r>
              <a:rPr lang="sv-SE" sz="1600" dirty="0" smtClean="0"/>
              <a:t>Behöver åtgärdsförlagen bearbetas vidare, för att bli konkreta och få en namngiven ägare?</a:t>
            </a:r>
          </a:p>
          <a:p>
            <a:pPr lvl="2"/>
            <a:r>
              <a:rPr lang="sv-SE" sz="1600" dirty="0" smtClean="0"/>
              <a:t>Vem ska vara med? När gör vi det?</a:t>
            </a:r>
          </a:p>
          <a:p>
            <a:pPr lvl="1"/>
            <a:r>
              <a:rPr lang="sv-SE" sz="1600" dirty="0" smtClean="0"/>
              <a:t>När kommer vi att ha uppföljningar av arbetet tillsammans?</a:t>
            </a:r>
          </a:p>
          <a:p>
            <a:pPr lvl="2"/>
            <a:r>
              <a:rPr lang="sv-SE" sz="1600" dirty="0" smtClean="0"/>
              <a:t>Sätt datum / månad nu! T ex på </a:t>
            </a:r>
            <a:r>
              <a:rPr lang="sv-SE" sz="1600" dirty="0" err="1" smtClean="0"/>
              <a:t>APT:er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02539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med den här presentationen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Stöd för chef att snabbt skapa en egen presentation av APU resultaten</a:t>
            </a:r>
          </a:p>
          <a:p>
            <a:r>
              <a:rPr lang="sv-SE" dirty="0" smtClean="0"/>
              <a:t>Mall för bearbetning av resultatet i arbetsgruppen</a:t>
            </a:r>
          </a:p>
          <a:p>
            <a:r>
              <a:rPr lang="sv-SE" dirty="0" smtClean="0"/>
              <a:t>Chef raderar/döljer sidor som inte behövs och skapar en egen presentation för gruppen (t ex radera den är sidan och två följande)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67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Chefens 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Avsätt tid på två </a:t>
            </a:r>
            <a:r>
              <a:rPr lang="sv-SE" dirty="0" err="1" smtClean="0"/>
              <a:t>APT:er</a:t>
            </a:r>
            <a:r>
              <a:rPr lang="sv-SE" dirty="0" smtClean="0"/>
              <a:t> /en utökad APT / planeringsdag (1,5- 2 timmar)</a:t>
            </a:r>
          </a:p>
          <a:p>
            <a:r>
              <a:rPr lang="sv-SE" dirty="0" smtClean="0"/>
              <a:t>Förbered presentation av gruppens nu-läge:</a:t>
            </a:r>
          </a:p>
          <a:p>
            <a:pPr lvl="1"/>
            <a:r>
              <a:rPr lang="sv-SE" dirty="0" smtClean="0"/>
              <a:t>APU-rapport(er) 2018</a:t>
            </a:r>
          </a:p>
          <a:p>
            <a:pPr lvl="1"/>
            <a:r>
              <a:rPr lang="sv-SE" dirty="0" smtClean="0"/>
              <a:t>Aktuell &amp; uppdaterad handlingsplan för arbetsmiljöarbetet</a:t>
            </a:r>
          </a:p>
          <a:p>
            <a:pPr lvl="1"/>
            <a:r>
              <a:rPr lang="sv-SE" dirty="0" smtClean="0"/>
              <a:t>Aktuell &amp; uppdaterad plan för verksamhetsutveckling</a:t>
            </a:r>
          </a:p>
          <a:p>
            <a:pPr lvl="1"/>
            <a:r>
              <a:rPr lang="sv-SE" dirty="0" smtClean="0"/>
              <a:t>Handlingsplan från APU2017, om separat</a:t>
            </a:r>
          </a:p>
          <a:p>
            <a:pPr lvl="1"/>
            <a:r>
              <a:rPr lang="sv-SE" dirty="0" smtClean="0"/>
              <a:t>Statistik sjukfrånvaro, personalomsättning</a:t>
            </a:r>
            <a:endParaRPr lang="sv-SE" dirty="0"/>
          </a:p>
          <a:p>
            <a:pPr lvl="1"/>
            <a:r>
              <a:rPr lang="sv-SE" dirty="0" smtClean="0"/>
              <a:t>Andra omständigheter i nuläget, t ex ny chef, omorganisation</a:t>
            </a:r>
          </a:p>
          <a:p>
            <a:r>
              <a:rPr lang="sv-SE" dirty="0" smtClean="0"/>
              <a:t>Läs  ”Ta hand om resultaten – Handledning till chef 2018”, </a:t>
            </a:r>
            <a:r>
              <a:rPr lang="sv-SE" dirty="0" smtClean="0">
                <a:hlinkClick r:id="rId3"/>
              </a:rPr>
              <a:t>HINT</a:t>
            </a:r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297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Chefens 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Förbered material för mötet: block, pennor, utskrifter av rapporter, blädderblock—allt efter era behov.</a:t>
            </a:r>
          </a:p>
          <a:p>
            <a:r>
              <a:rPr lang="sv-SE" dirty="0" smtClean="0"/>
              <a:t>Fundera: hur dela in arbetsgruppen i smågrupper om max 5 personer för bearbetning?</a:t>
            </a:r>
          </a:p>
          <a:p>
            <a:r>
              <a:rPr lang="sv-SE" dirty="0" smtClean="0"/>
              <a:t>Bjud in skyddsombud: det här är systematiskt arbetsmiljöarbete, och de ska ha möjlighet delta i riskanalys och åtgärdsförslag. </a:t>
            </a:r>
          </a:p>
          <a:p>
            <a:pPr lvl="1"/>
            <a:r>
              <a:rPr lang="sv-SE" dirty="0" smtClean="0"/>
              <a:t>Skicka kopia av APU-rapporterna och nulägespresentationen till skyddsombudet i förväg</a:t>
            </a:r>
          </a:p>
          <a:p>
            <a:r>
              <a:rPr lang="sv-SE" dirty="0" smtClean="0"/>
              <a:t>Kontrollera om det finns en instruktion inom förvaltningen om  format/verktyg för åtgärdsplaner</a:t>
            </a:r>
          </a:p>
          <a:p>
            <a:r>
              <a:rPr lang="sv-SE" dirty="0" smtClean="0"/>
              <a:t>Ta reda på, hur eskalera åtgärdsförslag som inte kan hanteras på din ansvars-nivå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666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Arbetsplats-undersökning 2018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Grupp/enhet: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23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Avsikten med mötet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Alla får en bild av resultatet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Gemensamt komma fram till förbättringsförslag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Att bestämma hur arbetet ska genomföras och följas upp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381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Nuläge &amp; resultat APU2018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 smtClean="0"/>
              <a:t>Infoga nödvändigt antal sidor i den här presentationen, eller presentera fristående</a:t>
            </a:r>
          </a:p>
          <a:p>
            <a:endParaRPr lang="sv-SE" dirty="0" smtClean="0"/>
          </a:p>
          <a:p>
            <a:r>
              <a:rPr lang="sv-SE" i="1" dirty="0" smtClean="0"/>
              <a:t>Chef presenterar</a:t>
            </a:r>
          </a:p>
        </p:txBody>
      </p:sp>
    </p:spTree>
    <p:extLst>
      <p:ext uri="{BB962C8B-B14F-4D97-AF65-F5344CB8AC3E}">
        <p14:creationId xmlns:p14="http://schemas.microsoft.com/office/powerpoint/2010/main" val="320109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Fundera enskilt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känner jag igen i resultaten?</a:t>
            </a:r>
          </a:p>
          <a:p>
            <a:r>
              <a:rPr lang="sv-SE" dirty="0" smtClean="0"/>
              <a:t>Vilka positiva/starka områden har vi?</a:t>
            </a:r>
          </a:p>
          <a:p>
            <a:r>
              <a:rPr lang="sv-SE" dirty="0" smtClean="0"/>
              <a:t>Vilka utvecklingsområden har vi?</a:t>
            </a:r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Skriv ned det du kommer att tänka på!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5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Sätt er i smågrupper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En i taget berättar för gruppen vad han/hon kommit fram till</a:t>
            </a:r>
          </a:p>
          <a:p>
            <a:r>
              <a:rPr lang="sv-SE" dirty="0" smtClean="0"/>
              <a:t>Starta inte en diskussion innan alla berättat!</a:t>
            </a:r>
          </a:p>
          <a:p>
            <a:endParaRPr lang="sv-SE" dirty="0"/>
          </a:p>
          <a:p>
            <a:endParaRPr lang="sv-SE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sv-SE" dirty="0" smtClean="0"/>
              <a:t>Diskutera därefter:</a:t>
            </a:r>
          </a:p>
          <a:p>
            <a:r>
              <a:rPr lang="sv-SE" dirty="0" smtClean="0"/>
              <a:t>Positiva områden: hur ska ni arbeta för att behålla dem?</a:t>
            </a:r>
          </a:p>
          <a:p>
            <a:r>
              <a:rPr lang="sv-SE" dirty="0" smtClean="0"/>
              <a:t>Utvecklingsområden: hur ska ni arbeta för att förbättra dem?</a:t>
            </a:r>
          </a:p>
          <a:p>
            <a:endParaRPr lang="sv-SE" dirty="0"/>
          </a:p>
          <a:p>
            <a:pPr marL="457200" indent="-457200">
              <a:buFont typeface="+mj-lt"/>
              <a:buAutoNum type="arabicPeriod" startAt="3"/>
            </a:pPr>
            <a:r>
              <a:rPr lang="sv-SE" dirty="0" smtClean="0"/>
              <a:t>Enas om 2-3 förslag på vad ni som arbetsgrupp bör arbeta med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816272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4357</TotalTime>
  <Words>606</Words>
  <Application>Microsoft Office PowerPoint</Application>
  <PresentationFormat>Bildspel på skärmen (4:3)</PresentationFormat>
  <Paragraphs>92</Paragraphs>
  <Slides>12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AGaramond</vt:lpstr>
      <vt:lpstr>Arial</vt:lpstr>
      <vt:lpstr>Garamond</vt:lpstr>
      <vt:lpstr>Times</vt:lpstr>
      <vt:lpstr>Haninge_liggande</vt:lpstr>
      <vt:lpstr>Ta hand om APU-resultaten</vt:lpstr>
      <vt:lpstr>Syfte med den här presentationen</vt:lpstr>
      <vt:lpstr>Chefens förberedelser</vt:lpstr>
      <vt:lpstr>Chefens förberedelser</vt:lpstr>
      <vt:lpstr>Arbetsplats-undersökning 2018</vt:lpstr>
      <vt:lpstr>Avsikten med mötet</vt:lpstr>
      <vt:lpstr>Nuläge &amp; resultat APU2018</vt:lpstr>
      <vt:lpstr>Fundera enskilt</vt:lpstr>
      <vt:lpstr>Sätt er i smågrupper</vt:lpstr>
      <vt:lpstr>Redovisa</vt:lpstr>
      <vt:lpstr>Prioritera</vt:lpstr>
      <vt:lpstr>Handlingsplan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Grupputveckling för enhet</dc:title>
  <dc:creator>%USERNAME%</dc:creator>
  <cp:lastModifiedBy>Marie Lilja Lindgren</cp:lastModifiedBy>
  <cp:revision>212</cp:revision>
  <cp:lastPrinted>2017-06-13T06:23:05Z</cp:lastPrinted>
  <dcterms:created xsi:type="dcterms:W3CDTF">2016-06-09T13:18:28Z</dcterms:created>
  <dcterms:modified xsi:type="dcterms:W3CDTF">2018-10-17T08:47:46Z</dcterms:modified>
</cp:coreProperties>
</file>