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3.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sldIdLst>
    <p:sldId id="267" r:id="rId2"/>
    <p:sldId id="394" r:id="rId3"/>
    <p:sldId id="388" r:id="rId4"/>
    <p:sldId id="377" r:id="rId5"/>
    <p:sldId id="378" r:id="rId6"/>
    <p:sldId id="379" r:id="rId7"/>
    <p:sldId id="398" r:id="rId8"/>
    <p:sldId id="396" r:id="rId9"/>
    <p:sldId id="346" r:id="rId10"/>
    <p:sldId id="400" r:id="rId11"/>
    <p:sldId id="399" r:id="rId12"/>
    <p:sldId id="391" r:id="rId13"/>
    <p:sldId id="404" r:id="rId14"/>
    <p:sldId id="407" r:id="rId15"/>
    <p:sldId id="408" r:id="rId16"/>
    <p:sldId id="393" r:id="rId17"/>
    <p:sldId id="368" r:id="rId18"/>
    <p:sldId id="385" r:id="rId19"/>
    <p:sldId id="382" r:id="rId20"/>
    <p:sldId id="381" r:id="rId21"/>
    <p:sldId id="386" r:id="rId22"/>
    <p:sldId id="384" r:id="rId23"/>
    <p:sldId id="389" r:id="rId24"/>
    <p:sldId id="380" r:id="rId25"/>
    <p:sldId id="409" r:id="rId26"/>
    <p:sldId id="383" r:id="rId27"/>
  </p:sldIdLst>
  <p:sldSz cx="9144000" cy="6858000" type="screen4x3"/>
  <p:notesSz cx="6797675" cy="9926638"/>
  <p:defaultTextStyle>
    <a:defPPr>
      <a:defRPr lang="sv-SE"/>
    </a:defPPr>
    <a:lvl1pPr algn="l" rtl="0" fontAlgn="base">
      <a:spcBef>
        <a:spcPct val="20000"/>
      </a:spcBef>
      <a:spcAft>
        <a:spcPct val="0"/>
      </a:spcAft>
      <a:buChar char="•"/>
      <a:defRPr sz="3400" kern="1200">
        <a:solidFill>
          <a:schemeClr val="tx2"/>
        </a:solidFill>
        <a:latin typeface="Arial" charset="0"/>
        <a:ea typeface="+mn-ea"/>
        <a:cs typeface="+mn-cs"/>
      </a:defRPr>
    </a:lvl1pPr>
    <a:lvl2pPr marL="457200" algn="l" rtl="0" fontAlgn="base">
      <a:spcBef>
        <a:spcPct val="20000"/>
      </a:spcBef>
      <a:spcAft>
        <a:spcPct val="0"/>
      </a:spcAft>
      <a:buChar char="•"/>
      <a:defRPr sz="3400" kern="1200">
        <a:solidFill>
          <a:schemeClr val="tx2"/>
        </a:solidFill>
        <a:latin typeface="Arial" charset="0"/>
        <a:ea typeface="+mn-ea"/>
        <a:cs typeface="+mn-cs"/>
      </a:defRPr>
    </a:lvl2pPr>
    <a:lvl3pPr marL="914400" algn="l" rtl="0" fontAlgn="base">
      <a:spcBef>
        <a:spcPct val="20000"/>
      </a:spcBef>
      <a:spcAft>
        <a:spcPct val="0"/>
      </a:spcAft>
      <a:buChar char="•"/>
      <a:defRPr sz="3400" kern="1200">
        <a:solidFill>
          <a:schemeClr val="tx2"/>
        </a:solidFill>
        <a:latin typeface="Arial" charset="0"/>
        <a:ea typeface="+mn-ea"/>
        <a:cs typeface="+mn-cs"/>
      </a:defRPr>
    </a:lvl3pPr>
    <a:lvl4pPr marL="1371600" algn="l" rtl="0" fontAlgn="base">
      <a:spcBef>
        <a:spcPct val="20000"/>
      </a:spcBef>
      <a:spcAft>
        <a:spcPct val="0"/>
      </a:spcAft>
      <a:buChar char="•"/>
      <a:defRPr sz="3400" kern="1200">
        <a:solidFill>
          <a:schemeClr val="tx2"/>
        </a:solidFill>
        <a:latin typeface="Arial" charset="0"/>
        <a:ea typeface="+mn-ea"/>
        <a:cs typeface="+mn-cs"/>
      </a:defRPr>
    </a:lvl4pPr>
    <a:lvl5pPr marL="1828800" algn="l" rtl="0" fontAlgn="base">
      <a:spcBef>
        <a:spcPct val="20000"/>
      </a:spcBef>
      <a:spcAft>
        <a:spcPct val="0"/>
      </a:spcAft>
      <a:buChar char="•"/>
      <a:defRPr sz="3400" kern="1200">
        <a:solidFill>
          <a:schemeClr val="tx2"/>
        </a:solidFill>
        <a:latin typeface="Arial" charset="0"/>
        <a:ea typeface="+mn-ea"/>
        <a:cs typeface="+mn-cs"/>
      </a:defRPr>
    </a:lvl5pPr>
    <a:lvl6pPr marL="2286000" algn="l" defTabSz="914400" rtl="0" eaLnBrk="1" latinLnBrk="0" hangingPunct="1">
      <a:defRPr sz="3400" kern="1200">
        <a:solidFill>
          <a:schemeClr val="tx2"/>
        </a:solidFill>
        <a:latin typeface="Arial" charset="0"/>
        <a:ea typeface="+mn-ea"/>
        <a:cs typeface="+mn-cs"/>
      </a:defRPr>
    </a:lvl6pPr>
    <a:lvl7pPr marL="2743200" algn="l" defTabSz="914400" rtl="0" eaLnBrk="1" latinLnBrk="0" hangingPunct="1">
      <a:defRPr sz="3400" kern="1200">
        <a:solidFill>
          <a:schemeClr val="tx2"/>
        </a:solidFill>
        <a:latin typeface="Arial" charset="0"/>
        <a:ea typeface="+mn-ea"/>
        <a:cs typeface="+mn-cs"/>
      </a:defRPr>
    </a:lvl7pPr>
    <a:lvl8pPr marL="3200400" algn="l" defTabSz="914400" rtl="0" eaLnBrk="1" latinLnBrk="0" hangingPunct="1">
      <a:defRPr sz="3400" kern="1200">
        <a:solidFill>
          <a:schemeClr val="tx2"/>
        </a:solidFill>
        <a:latin typeface="Arial" charset="0"/>
        <a:ea typeface="+mn-ea"/>
        <a:cs typeface="+mn-cs"/>
      </a:defRPr>
    </a:lvl8pPr>
    <a:lvl9pPr marL="3657600" algn="l" defTabSz="914400" rtl="0" eaLnBrk="1" latinLnBrk="0" hangingPunct="1">
      <a:defRPr sz="3400" kern="1200">
        <a:solidFill>
          <a:schemeClr val="tx2"/>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09" autoAdjust="0"/>
    <p:restoredTop sz="82726" autoAdjust="0"/>
  </p:normalViewPr>
  <p:slideViewPr>
    <p:cSldViewPr>
      <p:cViewPr varScale="1">
        <p:scale>
          <a:sx n="95" d="100"/>
          <a:sy n="95" d="100"/>
        </p:scale>
        <p:origin x="869"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2B2075-65D0-46A4-BFD5-A93C03B1938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sv-SE"/>
        </a:p>
      </dgm:t>
    </dgm:pt>
    <dgm:pt modelId="{E4B93E99-CD54-4BAA-9144-7968E177113A}">
      <dgm:prSet custT="1"/>
      <dgm:spPr>
        <a:solidFill>
          <a:schemeClr val="accent1"/>
        </a:solidFill>
      </dgm:spPr>
      <dgm:t>
        <a:bodyPr/>
        <a:lstStyle/>
        <a:p>
          <a:r>
            <a:rPr lang="sv-SE" sz="2000" dirty="0">
              <a:solidFill>
                <a:schemeClr val="bg1"/>
              </a:solidFill>
            </a:rPr>
            <a:t>Varje upplysning som avser en fysisk person som direkt eller indirekt kan identifieras är en personuppgift.</a:t>
          </a:r>
        </a:p>
      </dgm:t>
    </dgm:pt>
    <dgm:pt modelId="{368E15E9-C2EF-43C6-BB43-1320D9E94109}" type="parTrans" cxnId="{DE1C9C8A-00FA-40EF-9EB2-54AABE6D1563}">
      <dgm:prSet/>
      <dgm:spPr/>
      <dgm:t>
        <a:bodyPr/>
        <a:lstStyle/>
        <a:p>
          <a:endParaRPr lang="sv-SE"/>
        </a:p>
      </dgm:t>
    </dgm:pt>
    <dgm:pt modelId="{20857C11-2987-4988-BA32-DB11EE961B1F}" type="sibTrans" cxnId="{DE1C9C8A-00FA-40EF-9EB2-54AABE6D1563}">
      <dgm:prSet/>
      <dgm:spPr/>
      <dgm:t>
        <a:bodyPr/>
        <a:lstStyle/>
        <a:p>
          <a:endParaRPr lang="sv-SE"/>
        </a:p>
      </dgm:t>
    </dgm:pt>
    <dgm:pt modelId="{3822FDCD-2545-4474-A347-7C63FE84DA1C}">
      <dgm:prSet custT="1"/>
      <dgm:spPr>
        <a:solidFill>
          <a:schemeClr val="accent1"/>
        </a:solidFill>
      </dgm:spPr>
      <dgm:t>
        <a:bodyPr/>
        <a:lstStyle/>
        <a:p>
          <a:r>
            <a:rPr lang="sv-SE" sz="2000" dirty="0">
              <a:solidFill>
                <a:schemeClr val="bg1"/>
              </a:solidFill>
            </a:rPr>
            <a:t>Inloggningsuppgifter, bilder, telefonnummer, adress och e-post</a:t>
          </a:r>
        </a:p>
      </dgm:t>
    </dgm:pt>
    <dgm:pt modelId="{D724D5A5-390B-49A7-B863-B4321AA0ACF4}" type="parTrans" cxnId="{5AAC4CF4-270B-47AA-918D-856A5A7655AB}">
      <dgm:prSet/>
      <dgm:spPr/>
      <dgm:t>
        <a:bodyPr/>
        <a:lstStyle/>
        <a:p>
          <a:endParaRPr lang="sv-SE"/>
        </a:p>
      </dgm:t>
    </dgm:pt>
    <dgm:pt modelId="{AB1ABEF9-8633-4192-B1B3-0560E10FF11C}" type="sibTrans" cxnId="{5AAC4CF4-270B-47AA-918D-856A5A7655AB}">
      <dgm:prSet/>
      <dgm:spPr/>
      <dgm:t>
        <a:bodyPr/>
        <a:lstStyle/>
        <a:p>
          <a:endParaRPr lang="sv-SE"/>
        </a:p>
      </dgm:t>
    </dgm:pt>
    <dgm:pt modelId="{C82CE9A7-F2C4-4F21-BDA5-741803C14A03}" type="pres">
      <dgm:prSet presAssocID="{D62B2075-65D0-46A4-BFD5-A93C03B19388}" presName="diagram" presStyleCnt="0">
        <dgm:presLayoutVars>
          <dgm:dir/>
          <dgm:resizeHandles val="exact"/>
        </dgm:presLayoutVars>
      </dgm:prSet>
      <dgm:spPr/>
    </dgm:pt>
    <dgm:pt modelId="{9CDFC795-8FB0-4A5D-8E52-850B425B9442}" type="pres">
      <dgm:prSet presAssocID="{E4B93E99-CD54-4BAA-9144-7968E177113A}" presName="node" presStyleLbl="node1" presStyleIdx="0" presStyleCnt="2" custScaleX="115437" custScaleY="100024">
        <dgm:presLayoutVars>
          <dgm:bulletEnabled val="1"/>
        </dgm:presLayoutVars>
      </dgm:prSet>
      <dgm:spPr/>
    </dgm:pt>
    <dgm:pt modelId="{788A4BAB-7238-4565-B6E9-DE60F5ABAB0E}" type="pres">
      <dgm:prSet presAssocID="{20857C11-2987-4988-BA32-DB11EE961B1F}" presName="sibTrans" presStyleCnt="0"/>
      <dgm:spPr/>
    </dgm:pt>
    <dgm:pt modelId="{33DFCEE5-09D3-45D0-A84D-94EBF04A7B02}" type="pres">
      <dgm:prSet presAssocID="{3822FDCD-2545-4474-A347-7C63FE84DA1C}" presName="node" presStyleLbl="node1" presStyleIdx="1" presStyleCnt="2" custScaleX="115393">
        <dgm:presLayoutVars>
          <dgm:bulletEnabled val="1"/>
        </dgm:presLayoutVars>
      </dgm:prSet>
      <dgm:spPr/>
    </dgm:pt>
  </dgm:ptLst>
  <dgm:cxnLst>
    <dgm:cxn modelId="{15689D73-BF62-475F-98B5-C84AEDB9A823}" type="presOf" srcId="{D62B2075-65D0-46A4-BFD5-A93C03B19388}" destId="{C82CE9A7-F2C4-4F21-BDA5-741803C14A03}" srcOrd="0" destOrd="0" presId="urn:microsoft.com/office/officeart/2005/8/layout/default"/>
    <dgm:cxn modelId="{DE1C9C8A-00FA-40EF-9EB2-54AABE6D1563}" srcId="{D62B2075-65D0-46A4-BFD5-A93C03B19388}" destId="{E4B93E99-CD54-4BAA-9144-7968E177113A}" srcOrd="0" destOrd="0" parTransId="{368E15E9-C2EF-43C6-BB43-1320D9E94109}" sibTransId="{20857C11-2987-4988-BA32-DB11EE961B1F}"/>
    <dgm:cxn modelId="{2B3B48A6-F6BF-463E-81FE-4E2E336B2626}" type="presOf" srcId="{3822FDCD-2545-4474-A347-7C63FE84DA1C}" destId="{33DFCEE5-09D3-45D0-A84D-94EBF04A7B02}" srcOrd="0" destOrd="0" presId="urn:microsoft.com/office/officeart/2005/8/layout/default"/>
    <dgm:cxn modelId="{38B9A4DC-B174-4415-85D9-AFC9CD42097A}" type="presOf" srcId="{E4B93E99-CD54-4BAA-9144-7968E177113A}" destId="{9CDFC795-8FB0-4A5D-8E52-850B425B9442}" srcOrd="0" destOrd="0" presId="urn:microsoft.com/office/officeart/2005/8/layout/default"/>
    <dgm:cxn modelId="{5AAC4CF4-270B-47AA-918D-856A5A7655AB}" srcId="{D62B2075-65D0-46A4-BFD5-A93C03B19388}" destId="{3822FDCD-2545-4474-A347-7C63FE84DA1C}" srcOrd="1" destOrd="0" parTransId="{D724D5A5-390B-49A7-B863-B4321AA0ACF4}" sibTransId="{AB1ABEF9-8633-4192-B1B3-0560E10FF11C}"/>
    <dgm:cxn modelId="{C43A7F2A-5CAA-4C6F-9747-EC57B4E1AB85}" type="presParOf" srcId="{C82CE9A7-F2C4-4F21-BDA5-741803C14A03}" destId="{9CDFC795-8FB0-4A5D-8E52-850B425B9442}" srcOrd="0" destOrd="0" presId="urn:microsoft.com/office/officeart/2005/8/layout/default"/>
    <dgm:cxn modelId="{39ED8633-7680-4F09-B7A1-E3093220435D}" type="presParOf" srcId="{C82CE9A7-F2C4-4F21-BDA5-741803C14A03}" destId="{788A4BAB-7238-4565-B6E9-DE60F5ABAB0E}" srcOrd="1" destOrd="0" presId="urn:microsoft.com/office/officeart/2005/8/layout/default"/>
    <dgm:cxn modelId="{20492291-95E8-464F-A90A-2A299E9E3C66}" type="presParOf" srcId="{C82CE9A7-F2C4-4F21-BDA5-741803C14A03}" destId="{33DFCEE5-09D3-45D0-A84D-94EBF04A7B02}"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CAB5F15-FB52-485C-B179-CD56829ED2D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sv-SE"/>
        </a:p>
      </dgm:t>
    </dgm:pt>
    <dgm:pt modelId="{3D9CA0D1-1CFC-4C15-8598-33A67969A6ED}">
      <dgm:prSet/>
      <dgm:spPr/>
      <dgm:t>
        <a:bodyPr/>
        <a:lstStyle/>
        <a:p>
          <a:r>
            <a:rPr lang="sv-SE" dirty="0"/>
            <a:t>Om extern part hanterar personuppgifter för kommunens räkning måste vi säkerställa i ett personuppgiftsbiträdesavtal att uppgifterna hanteras säkert. </a:t>
          </a:r>
        </a:p>
      </dgm:t>
    </dgm:pt>
    <dgm:pt modelId="{A24F9433-1A29-4A19-90B8-B9A3D2771B93}" type="parTrans" cxnId="{E705B603-9575-4FA0-B7C8-5F38D4F057A1}">
      <dgm:prSet/>
      <dgm:spPr/>
      <dgm:t>
        <a:bodyPr/>
        <a:lstStyle/>
        <a:p>
          <a:endParaRPr lang="sv-SE"/>
        </a:p>
      </dgm:t>
    </dgm:pt>
    <dgm:pt modelId="{02A7A519-1327-4614-B5A3-E40AC67C3CB6}" type="sibTrans" cxnId="{E705B603-9575-4FA0-B7C8-5F38D4F057A1}">
      <dgm:prSet/>
      <dgm:spPr/>
      <dgm:t>
        <a:bodyPr/>
        <a:lstStyle/>
        <a:p>
          <a:endParaRPr lang="sv-SE"/>
        </a:p>
      </dgm:t>
    </dgm:pt>
    <dgm:pt modelId="{74ED1265-4E54-41DE-A8CD-80448032711E}">
      <dgm:prSet/>
      <dgm:spPr/>
      <dgm:t>
        <a:bodyPr/>
        <a:lstStyle/>
        <a:p>
          <a:r>
            <a:rPr lang="sv-SE" dirty="0"/>
            <a:t>Extern part lagrar och sköter driften av ett system eller har åtkomst till personuppgifterna för exempelvis support, service, underhåll eller utveckling.</a:t>
          </a:r>
        </a:p>
      </dgm:t>
    </dgm:pt>
    <dgm:pt modelId="{EB26CD96-257A-4EB1-A09B-548420505B0C}" type="parTrans" cxnId="{6792EF48-B9CD-4BDE-A6C1-6A38E11FB8EC}">
      <dgm:prSet/>
      <dgm:spPr/>
      <dgm:t>
        <a:bodyPr/>
        <a:lstStyle/>
        <a:p>
          <a:endParaRPr lang="sv-SE"/>
        </a:p>
      </dgm:t>
    </dgm:pt>
    <dgm:pt modelId="{75A8B72E-5AE2-47CE-8390-CD48291D6AB9}" type="sibTrans" cxnId="{6792EF48-B9CD-4BDE-A6C1-6A38E11FB8EC}">
      <dgm:prSet/>
      <dgm:spPr/>
      <dgm:t>
        <a:bodyPr/>
        <a:lstStyle/>
        <a:p>
          <a:endParaRPr lang="sv-SE"/>
        </a:p>
      </dgm:t>
    </dgm:pt>
    <dgm:pt modelId="{8628B2C4-7897-4CA8-A1BB-902E62377085}">
      <dgm:prSet/>
      <dgm:spPr/>
      <dgm:t>
        <a:bodyPr/>
        <a:lstStyle/>
        <a:p>
          <a:r>
            <a:rPr lang="sv-SE" dirty="0"/>
            <a:t>SKR mall för biträdesavtal används och vem som ska skriva under framgår av delegationsordningen.</a:t>
          </a:r>
        </a:p>
      </dgm:t>
    </dgm:pt>
    <dgm:pt modelId="{4C1E5C4C-392B-4D88-A0A9-C1230A0F5B87}" type="parTrans" cxnId="{76BA1634-C345-4A5F-9C22-07620D3797EC}">
      <dgm:prSet/>
      <dgm:spPr/>
      <dgm:t>
        <a:bodyPr/>
        <a:lstStyle/>
        <a:p>
          <a:endParaRPr lang="sv-SE"/>
        </a:p>
      </dgm:t>
    </dgm:pt>
    <dgm:pt modelId="{B6658476-4218-483F-88D6-666EBEC907E0}" type="sibTrans" cxnId="{76BA1634-C345-4A5F-9C22-07620D3797EC}">
      <dgm:prSet/>
      <dgm:spPr/>
      <dgm:t>
        <a:bodyPr/>
        <a:lstStyle/>
        <a:p>
          <a:endParaRPr lang="sv-SE"/>
        </a:p>
      </dgm:t>
    </dgm:pt>
    <dgm:pt modelId="{C2F3D0F3-CFC5-445B-8670-AE0531E0AC2B}">
      <dgm:prSet/>
      <dgm:spPr/>
      <dgm:t>
        <a:bodyPr/>
        <a:lstStyle/>
        <a:p>
          <a:r>
            <a:rPr lang="sv-SE"/>
            <a:t>Var observant på om någon utanför EU får tillgång till uppgifterna</a:t>
          </a:r>
        </a:p>
      </dgm:t>
    </dgm:pt>
    <dgm:pt modelId="{580F2EB6-BEDC-45E4-8A25-E58F8DAE2100}" type="parTrans" cxnId="{521484B0-6156-4ADF-BB4D-56AA52D4657B}">
      <dgm:prSet/>
      <dgm:spPr/>
      <dgm:t>
        <a:bodyPr/>
        <a:lstStyle/>
        <a:p>
          <a:endParaRPr lang="sv-SE"/>
        </a:p>
      </dgm:t>
    </dgm:pt>
    <dgm:pt modelId="{31AF3A86-EEF0-4487-ACDB-3833E1347C27}" type="sibTrans" cxnId="{521484B0-6156-4ADF-BB4D-56AA52D4657B}">
      <dgm:prSet/>
      <dgm:spPr/>
      <dgm:t>
        <a:bodyPr/>
        <a:lstStyle/>
        <a:p>
          <a:endParaRPr lang="sv-SE"/>
        </a:p>
      </dgm:t>
    </dgm:pt>
    <dgm:pt modelId="{629C53CC-4486-41D1-9189-ED61DA81E208}" type="pres">
      <dgm:prSet presAssocID="{7CAB5F15-FB52-485C-B179-CD56829ED2D8}" presName="linear" presStyleCnt="0">
        <dgm:presLayoutVars>
          <dgm:animLvl val="lvl"/>
          <dgm:resizeHandles val="exact"/>
        </dgm:presLayoutVars>
      </dgm:prSet>
      <dgm:spPr/>
    </dgm:pt>
    <dgm:pt modelId="{61E2922B-B195-4E21-AFB0-218DA85291FB}" type="pres">
      <dgm:prSet presAssocID="{3D9CA0D1-1CFC-4C15-8598-33A67969A6ED}" presName="parentText" presStyleLbl="node1" presStyleIdx="0" presStyleCnt="4">
        <dgm:presLayoutVars>
          <dgm:chMax val="0"/>
          <dgm:bulletEnabled val="1"/>
        </dgm:presLayoutVars>
      </dgm:prSet>
      <dgm:spPr/>
    </dgm:pt>
    <dgm:pt modelId="{511945E9-E949-4051-8505-A43FF0891424}" type="pres">
      <dgm:prSet presAssocID="{02A7A519-1327-4614-B5A3-E40AC67C3CB6}" presName="spacer" presStyleCnt="0"/>
      <dgm:spPr/>
    </dgm:pt>
    <dgm:pt modelId="{DFBEE335-DAC7-4C51-A34D-F3D53F593C98}" type="pres">
      <dgm:prSet presAssocID="{74ED1265-4E54-41DE-A8CD-80448032711E}" presName="parentText" presStyleLbl="node1" presStyleIdx="1" presStyleCnt="4">
        <dgm:presLayoutVars>
          <dgm:chMax val="0"/>
          <dgm:bulletEnabled val="1"/>
        </dgm:presLayoutVars>
      </dgm:prSet>
      <dgm:spPr/>
    </dgm:pt>
    <dgm:pt modelId="{433B5DF7-D82F-4757-BF8B-0405FED84D67}" type="pres">
      <dgm:prSet presAssocID="{75A8B72E-5AE2-47CE-8390-CD48291D6AB9}" presName="spacer" presStyleCnt="0"/>
      <dgm:spPr/>
    </dgm:pt>
    <dgm:pt modelId="{06730E54-0BD4-4DDC-AB3E-53952F24BC77}" type="pres">
      <dgm:prSet presAssocID="{8628B2C4-7897-4CA8-A1BB-902E62377085}" presName="parentText" presStyleLbl="node1" presStyleIdx="2" presStyleCnt="4">
        <dgm:presLayoutVars>
          <dgm:chMax val="0"/>
          <dgm:bulletEnabled val="1"/>
        </dgm:presLayoutVars>
      </dgm:prSet>
      <dgm:spPr/>
    </dgm:pt>
    <dgm:pt modelId="{6755580C-9FFE-429C-9095-5C76D9E42A07}" type="pres">
      <dgm:prSet presAssocID="{B6658476-4218-483F-88D6-666EBEC907E0}" presName="spacer" presStyleCnt="0"/>
      <dgm:spPr/>
    </dgm:pt>
    <dgm:pt modelId="{23018497-124E-41D4-822E-3A3922DB2D0B}" type="pres">
      <dgm:prSet presAssocID="{C2F3D0F3-CFC5-445B-8670-AE0531E0AC2B}" presName="parentText" presStyleLbl="node1" presStyleIdx="3" presStyleCnt="4">
        <dgm:presLayoutVars>
          <dgm:chMax val="0"/>
          <dgm:bulletEnabled val="1"/>
        </dgm:presLayoutVars>
      </dgm:prSet>
      <dgm:spPr/>
    </dgm:pt>
  </dgm:ptLst>
  <dgm:cxnLst>
    <dgm:cxn modelId="{E705B603-9575-4FA0-B7C8-5F38D4F057A1}" srcId="{7CAB5F15-FB52-485C-B179-CD56829ED2D8}" destId="{3D9CA0D1-1CFC-4C15-8598-33A67969A6ED}" srcOrd="0" destOrd="0" parTransId="{A24F9433-1A29-4A19-90B8-B9A3D2771B93}" sibTransId="{02A7A519-1327-4614-B5A3-E40AC67C3CB6}"/>
    <dgm:cxn modelId="{76BA1634-C345-4A5F-9C22-07620D3797EC}" srcId="{7CAB5F15-FB52-485C-B179-CD56829ED2D8}" destId="{8628B2C4-7897-4CA8-A1BB-902E62377085}" srcOrd="2" destOrd="0" parTransId="{4C1E5C4C-392B-4D88-A0A9-C1230A0F5B87}" sibTransId="{B6658476-4218-483F-88D6-666EBEC907E0}"/>
    <dgm:cxn modelId="{51645B61-7B43-4905-840D-E78D9AD905C8}" type="presOf" srcId="{74ED1265-4E54-41DE-A8CD-80448032711E}" destId="{DFBEE335-DAC7-4C51-A34D-F3D53F593C98}" srcOrd="0" destOrd="0" presId="urn:microsoft.com/office/officeart/2005/8/layout/vList2"/>
    <dgm:cxn modelId="{6792EF48-B9CD-4BDE-A6C1-6A38E11FB8EC}" srcId="{7CAB5F15-FB52-485C-B179-CD56829ED2D8}" destId="{74ED1265-4E54-41DE-A8CD-80448032711E}" srcOrd="1" destOrd="0" parTransId="{EB26CD96-257A-4EB1-A09B-548420505B0C}" sibTransId="{75A8B72E-5AE2-47CE-8390-CD48291D6AB9}"/>
    <dgm:cxn modelId="{A829B2AE-EA6B-4B47-8B97-5FDDF3A04622}" type="presOf" srcId="{C2F3D0F3-CFC5-445B-8670-AE0531E0AC2B}" destId="{23018497-124E-41D4-822E-3A3922DB2D0B}" srcOrd="0" destOrd="0" presId="urn:microsoft.com/office/officeart/2005/8/layout/vList2"/>
    <dgm:cxn modelId="{521484B0-6156-4ADF-BB4D-56AA52D4657B}" srcId="{7CAB5F15-FB52-485C-B179-CD56829ED2D8}" destId="{C2F3D0F3-CFC5-445B-8670-AE0531E0AC2B}" srcOrd="3" destOrd="0" parTransId="{580F2EB6-BEDC-45E4-8A25-E58F8DAE2100}" sibTransId="{31AF3A86-EEF0-4487-ACDB-3833E1347C27}"/>
    <dgm:cxn modelId="{7D32C4BB-C4A2-4498-AEF9-8CF0116F003F}" type="presOf" srcId="{7CAB5F15-FB52-485C-B179-CD56829ED2D8}" destId="{629C53CC-4486-41D1-9189-ED61DA81E208}" srcOrd="0" destOrd="0" presId="urn:microsoft.com/office/officeart/2005/8/layout/vList2"/>
    <dgm:cxn modelId="{114A11D4-BCB3-4B1C-A8BA-D4D8A73FDD94}" type="presOf" srcId="{3D9CA0D1-1CFC-4C15-8598-33A67969A6ED}" destId="{61E2922B-B195-4E21-AFB0-218DA85291FB}" srcOrd="0" destOrd="0" presId="urn:microsoft.com/office/officeart/2005/8/layout/vList2"/>
    <dgm:cxn modelId="{9C060EF4-22E4-4385-BA7D-9E136218EA1A}" type="presOf" srcId="{8628B2C4-7897-4CA8-A1BB-902E62377085}" destId="{06730E54-0BD4-4DDC-AB3E-53952F24BC77}" srcOrd="0" destOrd="0" presId="urn:microsoft.com/office/officeart/2005/8/layout/vList2"/>
    <dgm:cxn modelId="{AA888F1A-43F2-46CF-85BE-2912E0694915}" type="presParOf" srcId="{629C53CC-4486-41D1-9189-ED61DA81E208}" destId="{61E2922B-B195-4E21-AFB0-218DA85291FB}" srcOrd="0" destOrd="0" presId="urn:microsoft.com/office/officeart/2005/8/layout/vList2"/>
    <dgm:cxn modelId="{7E994973-9189-4D88-9F46-CF1D1425074E}" type="presParOf" srcId="{629C53CC-4486-41D1-9189-ED61DA81E208}" destId="{511945E9-E949-4051-8505-A43FF0891424}" srcOrd="1" destOrd="0" presId="urn:microsoft.com/office/officeart/2005/8/layout/vList2"/>
    <dgm:cxn modelId="{1369CF9C-BAC2-46B2-8957-657C5FD8127A}" type="presParOf" srcId="{629C53CC-4486-41D1-9189-ED61DA81E208}" destId="{DFBEE335-DAC7-4C51-A34D-F3D53F593C98}" srcOrd="2" destOrd="0" presId="urn:microsoft.com/office/officeart/2005/8/layout/vList2"/>
    <dgm:cxn modelId="{6EFD7D00-0C26-45DC-8BB9-323A75DB5C3C}" type="presParOf" srcId="{629C53CC-4486-41D1-9189-ED61DA81E208}" destId="{433B5DF7-D82F-4757-BF8B-0405FED84D67}" srcOrd="3" destOrd="0" presId="urn:microsoft.com/office/officeart/2005/8/layout/vList2"/>
    <dgm:cxn modelId="{09BAEA00-E919-4902-9C1A-C20BD1A11EC6}" type="presParOf" srcId="{629C53CC-4486-41D1-9189-ED61DA81E208}" destId="{06730E54-0BD4-4DDC-AB3E-53952F24BC77}" srcOrd="4" destOrd="0" presId="urn:microsoft.com/office/officeart/2005/8/layout/vList2"/>
    <dgm:cxn modelId="{BEFDC965-A3E5-4066-8A3E-448DCF637EFF}" type="presParOf" srcId="{629C53CC-4486-41D1-9189-ED61DA81E208}" destId="{6755580C-9FFE-429C-9095-5C76D9E42A07}" srcOrd="5" destOrd="0" presId="urn:microsoft.com/office/officeart/2005/8/layout/vList2"/>
    <dgm:cxn modelId="{72832F2F-CD05-4B8B-B456-5ADF8D4C98CE}" type="presParOf" srcId="{629C53CC-4486-41D1-9189-ED61DA81E208}" destId="{23018497-124E-41D4-822E-3A3922DB2D0B}"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DAFA6C9-74D2-4C7A-836D-4E2DC7275F4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sv-SE"/>
        </a:p>
      </dgm:t>
    </dgm:pt>
    <dgm:pt modelId="{D6FFFD58-0682-443C-BEC9-7F71FAC9EC49}">
      <dgm:prSet/>
      <dgm:spPr/>
      <dgm:t>
        <a:bodyPr/>
        <a:lstStyle/>
        <a:p>
          <a:r>
            <a:rPr lang="sv-SE"/>
            <a:t>En oavsiktligt eller avsiktlig incident som påverkar personuppifter</a:t>
          </a:r>
        </a:p>
      </dgm:t>
    </dgm:pt>
    <dgm:pt modelId="{58E573B1-DCEB-404D-A2FC-427AE00ABBE1}" type="parTrans" cxnId="{10376CD9-7872-4BB1-91B0-6BF623E2A396}">
      <dgm:prSet/>
      <dgm:spPr/>
      <dgm:t>
        <a:bodyPr/>
        <a:lstStyle/>
        <a:p>
          <a:endParaRPr lang="sv-SE"/>
        </a:p>
      </dgm:t>
    </dgm:pt>
    <dgm:pt modelId="{509599CB-6A56-4986-A018-E90397C2B187}" type="sibTrans" cxnId="{10376CD9-7872-4BB1-91B0-6BF623E2A396}">
      <dgm:prSet/>
      <dgm:spPr/>
      <dgm:t>
        <a:bodyPr/>
        <a:lstStyle/>
        <a:p>
          <a:endParaRPr lang="sv-SE"/>
        </a:p>
      </dgm:t>
    </dgm:pt>
    <dgm:pt modelId="{8A08A96C-E5BC-41E7-A15A-48B72CB25A3F}">
      <dgm:prSet/>
      <dgm:spPr/>
      <dgm:t>
        <a:bodyPr/>
        <a:lstStyle/>
        <a:p>
          <a:r>
            <a:rPr lang="sv-SE"/>
            <a:t>Personuppgifter kan ha blivit förstörda, obehöriga kan av misstag ha fått tillgång till system eller brev har skickats fel. </a:t>
          </a:r>
        </a:p>
      </dgm:t>
    </dgm:pt>
    <dgm:pt modelId="{EB73227D-10D3-462D-BB9B-140755C3A474}" type="parTrans" cxnId="{6B7CFD9E-FDD9-42D5-921E-D7014D06D434}">
      <dgm:prSet/>
      <dgm:spPr/>
      <dgm:t>
        <a:bodyPr/>
        <a:lstStyle/>
        <a:p>
          <a:endParaRPr lang="sv-SE"/>
        </a:p>
      </dgm:t>
    </dgm:pt>
    <dgm:pt modelId="{71BAE746-C433-4778-AF9A-DDBA0AA62531}" type="sibTrans" cxnId="{6B7CFD9E-FDD9-42D5-921E-D7014D06D434}">
      <dgm:prSet/>
      <dgm:spPr/>
      <dgm:t>
        <a:bodyPr/>
        <a:lstStyle/>
        <a:p>
          <a:endParaRPr lang="sv-SE"/>
        </a:p>
      </dgm:t>
    </dgm:pt>
    <dgm:pt modelId="{E1700ACF-2B45-40E8-9BF2-C30D3356C817}">
      <dgm:prSet/>
      <dgm:spPr/>
      <dgm:t>
        <a:bodyPr/>
        <a:lstStyle/>
        <a:p>
          <a:r>
            <a:rPr lang="sv-SE"/>
            <a:t>Åtgärder måste vidtas för att minimera riskerna.</a:t>
          </a:r>
        </a:p>
      </dgm:t>
    </dgm:pt>
    <dgm:pt modelId="{E1B6D6E4-B8F4-4169-B508-8959CAE372D0}" type="parTrans" cxnId="{BCA2C095-67CC-4069-8E02-9C0FCCCD2FF0}">
      <dgm:prSet/>
      <dgm:spPr/>
      <dgm:t>
        <a:bodyPr/>
        <a:lstStyle/>
        <a:p>
          <a:endParaRPr lang="sv-SE"/>
        </a:p>
      </dgm:t>
    </dgm:pt>
    <dgm:pt modelId="{99368669-00E6-43AA-BD4C-DAB8AD445FB2}" type="sibTrans" cxnId="{BCA2C095-67CC-4069-8E02-9C0FCCCD2FF0}">
      <dgm:prSet/>
      <dgm:spPr/>
      <dgm:t>
        <a:bodyPr/>
        <a:lstStyle/>
        <a:p>
          <a:endParaRPr lang="sv-SE"/>
        </a:p>
      </dgm:t>
    </dgm:pt>
    <dgm:pt modelId="{E91E80B3-74E0-4A80-A11C-BAF075F958A2}">
      <dgm:prSet/>
      <dgm:spPr/>
      <dgm:t>
        <a:bodyPr/>
        <a:lstStyle/>
        <a:p>
          <a:r>
            <a:rPr lang="sv-SE"/>
            <a:t>Anmälan ska göras i KIA</a:t>
          </a:r>
        </a:p>
      </dgm:t>
    </dgm:pt>
    <dgm:pt modelId="{5EE698D7-AD4F-4299-8373-0E6B923932EF}" type="parTrans" cxnId="{8D601D67-1823-483B-B83C-891F49E20E0D}">
      <dgm:prSet/>
      <dgm:spPr/>
      <dgm:t>
        <a:bodyPr/>
        <a:lstStyle/>
        <a:p>
          <a:endParaRPr lang="sv-SE"/>
        </a:p>
      </dgm:t>
    </dgm:pt>
    <dgm:pt modelId="{04F2AC1B-AAE4-4778-ABC7-B539A5C9FAA0}" type="sibTrans" cxnId="{8D601D67-1823-483B-B83C-891F49E20E0D}">
      <dgm:prSet/>
      <dgm:spPr/>
      <dgm:t>
        <a:bodyPr/>
        <a:lstStyle/>
        <a:p>
          <a:endParaRPr lang="sv-SE"/>
        </a:p>
      </dgm:t>
    </dgm:pt>
    <dgm:pt modelId="{A0A519B6-4DDD-4348-A725-93E4B1EB58F5}">
      <dgm:prSet/>
      <dgm:spPr/>
      <dgm:t>
        <a:bodyPr/>
        <a:lstStyle/>
        <a:p>
          <a:r>
            <a:rPr lang="sv-SE"/>
            <a:t>Anmälan till IMY inom 72 timmar och information till drabbade.</a:t>
          </a:r>
        </a:p>
      </dgm:t>
    </dgm:pt>
    <dgm:pt modelId="{8DCBBBEB-A1AE-4A93-87A1-A55F38CDB9AF}" type="parTrans" cxnId="{EBC0706E-21C6-4331-824D-1354F18FF262}">
      <dgm:prSet/>
      <dgm:spPr/>
      <dgm:t>
        <a:bodyPr/>
        <a:lstStyle/>
        <a:p>
          <a:endParaRPr lang="sv-SE"/>
        </a:p>
      </dgm:t>
    </dgm:pt>
    <dgm:pt modelId="{C6925CB1-AD8D-4EBC-91B7-671BB4B5682A}" type="sibTrans" cxnId="{EBC0706E-21C6-4331-824D-1354F18FF262}">
      <dgm:prSet/>
      <dgm:spPr/>
      <dgm:t>
        <a:bodyPr/>
        <a:lstStyle/>
        <a:p>
          <a:endParaRPr lang="sv-SE"/>
        </a:p>
      </dgm:t>
    </dgm:pt>
    <dgm:pt modelId="{79CEEF28-E498-454D-AAFA-5C2B9E360AFE}" type="pres">
      <dgm:prSet presAssocID="{3DAFA6C9-74D2-4C7A-836D-4E2DC7275F45}" presName="linear" presStyleCnt="0">
        <dgm:presLayoutVars>
          <dgm:animLvl val="lvl"/>
          <dgm:resizeHandles val="exact"/>
        </dgm:presLayoutVars>
      </dgm:prSet>
      <dgm:spPr/>
    </dgm:pt>
    <dgm:pt modelId="{3E58996B-E2B5-490D-BABC-3F39A752AC32}" type="pres">
      <dgm:prSet presAssocID="{D6FFFD58-0682-443C-BEC9-7F71FAC9EC49}" presName="parentText" presStyleLbl="node1" presStyleIdx="0" presStyleCnt="5">
        <dgm:presLayoutVars>
          <dgm:chMax val="0"/>
          <dgm:bulletEnabled val="1"/>
        </dgm:presLayoutVars>
      </dgm:prSet>
      <dgm:spPr/>
    </dgm:pt>
    <dgm:pt modelId="{F8EACF03-27DD-4951-9643-682716E6888C}" type="pres">
      <dgm:prSet presAssocID="{509599CB-6A56-4986-A018-E90397C2B187}" presName="spacer" presStyleCnt="0"/>
      <dgm:spPr/>
    </dgm:pt>
    <dgm:pt modelId="{BB5CA10D-1E19-4977-971C-78EF3AD36861}" type="pres">
      <dgm:prSet presAssocID="{8A08A96C-E5BC-41E7-A15A-48B72CB25A3F}" presName="parentText" presStyleLbl="node1" presStyleIdx="1" presStyleCnt="5">
        <dgm:presLayoutVars>
          <dgm:chMax val="0"/>
          <dgm:bulletEnabled val="1"/>
        </dgm:presLayoutVars>
      </dgm:prSet>
      <dgm:spPr/>
    </dgm:pt>
    <dgm:pt modelId="{3FBE288A-4DCB-4D9F-8743-598E67511FF6}" type="pres">
      <dgm:prSet presAssocID="{71BAE746-C433-4778-AF9A-DDBA0AA62531}" presName="spacer" presStyleCnt="0"/>
      <dgm:spPr/>
    </dgm:pt>
    <dgm:pt modelId="{E42A40BA-7234-4531-B526-2385CB441EFE}" type="pres">
      <dgm:prSet presAssocID="{E1700ACF-2B45-40E8-9BF2-C30D3356C817}" presName="parentText" presStyleLbl="node1" presStyleIdx="2" presStyleCnt="5">
        <dgm:presLayoutVars>
          <dgm:chMax val="0"/>
          <dgm:bulletEnabled val="1"/>
        </dgm:presLayoutVars>
      </dgm:prSet>
      <dgm:spPr/>
    </dgm:pt>
    <dgm:pt modelId="{9A7112DF-D2A6-4B26-83A3-33CAAA0E5946}" type="pres">
      <dgm:prSet presAssocID="{99368669-00E6-43AA-BD4C-DAB8AD445FB2}" presName="spacer" presStyleCnt="0"/>
      <dgm:spPr/>
    </dgm:pt>
    <dgm:pt modelId="{E525157B-36E1-46D7-8433-4991EB20371D}" type="pres">
      <dgm:prSet presAssocID="{E91E80B3-74E0-4A80-A11C-BAF075F958A2}" presName="parentText" presStyleLbl="node1" presStyleIdx="3" presStyleCnt="5">
        <dgm:presLayoutVars>
          <dgm:chMax val="0"/>
          <dgm:bulletEnabled val="1"/>
        </dgm:presLayoutVars>
      </dgm:prSet>
      <dgm:spPr/>
    </dgm:pt>
    <dgm:pt modelId="{F8FFCFC7-778B-4744-83B7-E1C9C585CEFA}" type="pres">
      <dgm:prSet presAssocID="{04F2AC1B-AAE4-4778-ABC7-B539A5C9FAA0}" presName="spacer" presStyleCnt="0"/>
      <dgm:spPr/>
    </dgm:pt>
    <dgm:pt modelId="{196AC094-CBE8-4A4F-9F40-C331BBA9BF73}" type="pres">
      <dgm:prSet presAssocID="{A0A519B6-4DDD-4348-A725-93E4B1EB58F5}" presName="parentText" presStyleLbl="node1" presStyleIdx="4" presStyleCnt="5">
        <dgm:presLayoutVars>
          <dgm:chMax val="0"/>
          <dgm:bulletEnabled val="1"/>
        </dgm:presLayoutVars>
      </dgm:prSet>
      <dgm:spPr/>
    </dgm:pt>
  </dgm:ptLst>
  <dgm:cxnLst>
    <dgm:cxn modelId="{3353810F-A85D-42B2-BD61-0AC21F4A722E}" type="presOf" srcId="{8A08A96C-E5BC-41E7-A15A-48B72CB25A3F}" destId="{BB5CA10D-1E19-4977-971C-78EF3AD36861}" srcOrd="0" destOrd="0" presId="urn:microsoft.com/office/officeart/2005/8/layout/vList2"/>
    <dgm:cxn modelId="{C0B5065D-EE67-40C9-B677-A57B5110BC70}" type="presOf" srcId="{A0A519B6-4DDD-4348-A725-93E4B1EB58F5}" destId="{196AC094-CBE8-4A4F-9F40-C331BBA9BF73}" srcOrd="0" destOrd="0" presId="urn:microsoft.com/office/officeart/2005/8/layout/vList2"/>
    <dgm:cxn modelId="{8D601D67-1823-483B-B83C-891F49E20E0D}" srcId="{3DAFA6C9-74D2-4C7A-836D-4E2DC7275F45}" destId="{E91E80B3-74E0-4A80-A11C-BAF075F958A2}" srcOrd="3" destOrd="0" parTransId="{5EE698D7-AD4F-4299-8373-0E6B923932EF}" sibTransId="{04F2AC1B-AAE4-4778-ABC7-B539A5C9FAA0}"/>
    <dgm:cxn modelId="{D7DFFC4C-D1FF-4F8B-86D5-D4A220D9A7D7}" type="presOf" srcId="{3DAFA6C9-74D2-4C7A-836D-4E2DC7275F45}" destId="{79CEEF28-E498-454D-AAFA-5C2B9E360AFE}" srcOrd="0" destOrd="0" presId="urn:microsoft.com/office/officeart/2005/8/layout/vList2"/>
    <dgm:cxn modelId="{EBC0706E-21C6-4331-824D-1354F18FF262}" srcId="{3DAFA6C9-74D2-4C7A-836D-4E2DC7275F45}" destId="{A0A519B6-4DDD-4348-A725-93E4B1EB58F5}" srcOrd="4" destOrd="0" parTransId="{8DCBBBEB-A1AE-4A93-87A1-A55F38CDB9AF}" sibTransId="{C6925CB1-AD8D-4EBC-91B7-671BB4B5682A}"/>
    <dgm:cxn modelId="{BCA2C095-67CC-4069-8E02-9C0FCCCD2FF0}" srcId="{3DAFA6C9-74D2-4C7A-836D-4E2DC7275F45}" destId="{E1700ACF-2B45-40E8-9BF2-C30D3356C817}" srcOrd="2" destOrd="0" parTransId="{E1B6D6E4-B8F4-4169-B508-8959CAE372D0}" sibTransId="{99368669-00E6-43AA-BD4C-DAB8AD445FB2}"/>
    <dgm:cxn modelId="{6B7CFD9E-FDD9-42D5-921E-D7014D06D434}" srcId="{3DAFA6C9-74D2-4C7A-836D-4E2DC7275F45}" destId="{8A08A96C-E5BC-41E7-A15A-48B72CB25A3F}" srcOrd="1" destOrd="0" parTransId="{EB73227D-10D3-462D-BB9B-140755C3A474}" sibTransId="{71BAE746-C433-4778-AF9A-DDBA0AA62531}"/>
    <dgm:cxn modelId="{306331A8-2827-4577-909C-E85DB377BF9D}" type="presOf" srcId="{E91E80B3-74E0-4A80-A11C-BAF075F958A2}" destId="{E525157B-36E1-46D7-8433-4991EB20371D}" srcOrd="0" destOrd="0" presId="urn:microsoft.com/office/officeart/2005/8/layout/vList2"/>
    <dgm:cxn modelId="{E0B2CDA9-7A8A-41F8-BE27-D1228AC9CC33}" type="presOf" srcId="{E1700ACF-2B45-40E8-9BF2-C30D3356C817}" destId="{E42A40BA-7234-4531-B526-2385CB441EFE}" srcOrd="0" destOrd="0" presId="urn:microsoft.com/office/officeart/2005/8/layout/vList2"/>
    <dgm:cxn modelId="{5A4D61BA-1C96-4362-8B59-85EE1717DB52}" type="presOf" srcId="{D6FFFD58-0682-443C-BEC9-7F71FAC9EC49}" destId="{3E58996B-E2B5-490D-BABC-3F39A752AC32}" srcOrd="0" destOrd="0" presId="urn:microsoft.com/office/officeart/2005/8/layout/vList2"/>
    <dgm:cxn modelId="{10376CD9-7872-4BB1-91B0-6BF623E2A396}" srcId="{3DAFA6C9-74D2-4C7A-836D-4E2DC7275F45}" destId="{D6FFFD58-0682-443C-BEC9-7F71FAC9EC49}" srcOrd="0" destOrd="0" parTransId="{58E573B1-DCEB-404D-A2FC-427AE00ABBE1}" sibTransId="{509599CB-6A56-4986-A018-E90397C2B187}"/>
    <dgm:cxn modelId="{AAEA80A3-2B7E-4C62-B234-C2168AD75C3B}" type="presParOf" srcId="{79CEEF28-E498-454D-AAFA-5C2B9E360AFE}" destId="{3E58996B-E2B5-490D-BABC-3F39A752AC32}" srcOrd="0" destOrd="0" presId="urn:microsoft.com/office/officeart/2005/8/layout/vList2"/>
    <dgm:cxn modelId="{AE558597-3BAF-4DD0-A8CD-FAED7F9863EB}" type="presParOf" srcId="{79CEEF28-E498-454D-AAFA-5C2B9E360AFE}" destId="{F8EACF03-27DD-4951-9643-682716E6888C}" srcOrd="1" destOrd="0" presId="urn:microsoft.com/office/officeart/2005/8/layout/vList2"/>
    <dgm:cxn modelId="{10A57173-C73E-4518-8471-98777F246326}" type="presParOf" srcId="{79CEEF28-E498-454D-AAFA-5C2B9E360AFE}" destId="{BB5CA10D-1E19-4977-971C-78EF3AD36861}" srcOrd="2" destOrd="0" presId="urn:microsoft.com/office/officeart/2005/8/layout/vList2"/>
    <dgm:cxn modelId="{83884EB8-928E-425A-9D49-4979B55672C5}" type="presParOf" srcId="{79CEEF28-E498-454D-AAFA-5C2B9E360AFE}" destId="{3FBE288A-4DCB-4D9F-8743-598E67511FF6}" srcOrd="3" destOrd="0" presId="urn:microsoft.com/office/officeart/2005/8/layout/vList2"/>
    <dgm:cxn modelId="{4D1C1FEE-B918-4D28-A504-6389F7CA4A25}" type="presParOf" srcId="{79CEEF28-E498-454D-AAFA-5C2B9E360AFE}" destId="{E42A40BA-7234-4531-B526-2385CB441EFE}" srcOrd="4" destOrd="0" presId="urn:microsoft.com/office/officeart/2005/8/layout/vList2"/>
    <dgm:cxn modelId="{737F37F3-AA48-4E6B-8407-AC9384512AB3}" type="presParOf" srcId="{79CEEF28-E498-454D-AAFA-5C2B9E360AFE}" destId="{9A7112DF-D2A6-4B26-83A3-33CAAA0E5946}" srcOrd="5" destOrd="0" presId="urn:microsoft.com/office/officeart/2005/8/layout/vList2"/>
    <dgm:cxn modelId="{6A8BE907-B2B6-49FF-9A3D-F63BF2AF77E7}" type="presParOf" srcId="{79CEEF28-E498-454D-AAFA-5C2B9E360AFE}" destId="{E525157B-36E1-46D7-8433-4991EB20371D}" srcOrd="6" destOrd="0" presId="urn:microsoft.com/office/officeart/2005/8/layout/vList2"/>
    <dgm:cxn modelId="{8526AA9C-FCFF-4723-859A-512DAC4EC86C}" type="presParOf" srcId="{79CEEF28-E498-454D-AAFA-5C2B9E360AFE}" destId="{F8FFCFC7-778B-4744-83B7-E1C9C585CEFA}" srcOrd="7" destOrd="0" presId="urn:microsoft.com/office/officeart/2005/8/layout/vList2"/>
    <dgm:cxn modelId="{9F3BAC5E-D7F4-41C4-8041-BDE32EF4E655}" type="presParOf" srcId="{79CEEF28-E498-454D-AAFA-5C2B9E360AFE}" destId="{196AC094-CBE8-4A4F-9F40-C331BBA9BF73}"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497AF17-04E6-45D8-9D3E-6F81C0FD1ED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sv-SE"/>
        </a:p>
      </dgm:t>
    </dgm:pt>
    <dgm:pt modelId="{4AD4A9B4-1152-4C6B-BB8E-009AB449E072}">
      <dgm:prSet custT="1"/>
      <dgm:spPr/>
      <dgm:t>
        <a:bodyPr/>
        <a:lstStyle/>
        <a:p>
          <a:r>
            <a:rPr lang="sv-SE" sz="2000" b="1" u="sng" dirty="0"/>
            <a:t>Dataskyddsombud</a:t>
          </a:r>
          <a:r>
            <a:rPr lang="sv-SE" sz="2000" b="1" dirty="0"/>
            <a:t> </a:t>
          </a:r>
        </a:p>
        <a:p>
          <a:r>
            <a:rPr lang="sv-SE" sz="2000" dirty="0"/>
            <a:t>Informera, ge råd och övervaka efterlevnaden </a:t>
          </a:r>
        </a:p>
      </dgm:t>
    </dgm:pt>
    <dgm:pt modelId="{CF4BFE27-D83C-4524-8047-56776001C571}" type="parTrans" cxnId="{8EB8D7CF-DC63-4BDF-B1A6-4E14AC64623C}">
      <dgm:prSet/>
      <dgm:spPr/>
      <dgm:t>
        <a:bodyPr/>
        <a:lstStyle/>
        <a:p>
          <a:endParaRPr lang="sv-SE"/>
        </a:p>
      </dgm:t>
    </dgm:pt>
    <dgm:pt modelId="{5B682DD6-6681-4EA1-8AEA-E573C8E9A4CD}" type="sibTrans" cxnId="{8EB8D7CF-DC63-4BDF-B1A6-4E14AC64623C}">
      <dgm:prSet/>
      <dgm:spPr/>
      <dgm:t>
        <a:bodyPr/>
        <a:lstStyle/>
        <a:p>
          <a:endParaRPr lang="sv-SE"/>
        </a:p>
      </dgm:t>
    </dgm:pt>
    <dgm:pt modelId="{B4300B6D-B1A9-4FE3-8E57-33D10CDD429B}">
      <dgm:prSet custT="1"/>
      <dgm:spPr/>
      <dgm:t>
        <a:bodyPr/>
        <a:lstStyle/>
        <a:p>
          <a:r>
            <a:rPr lang="sv-SE" sz="2000" b="1" u="sng" dirty="0"/>
            <a:t>Dataskyddskoordinator</a:t>
          </a:r>
        </a:p>
        <a:p>
          <a:r>
            <a:rPr lang="sv-SE" sz="2000" dirty="0"/>
            <a:t>Medarbetarnas kontaktperson</a:t>
          </a:r>
        </a:p>
      </dgm:t>
    </dgm:pt>
    <dgm:pt modelId="{CA1615DB-573D-409A-A5A0-F6C16091323D}" type="parTrans" cxnId="{94FF9D84-05D6-4C9D-9035-B61B8ED10907}">
      <dgm:prSet/>
      <dgm:spPr/>
      <dgm:t>
        <a:bodyPr/>
        <a:lstStyle/>
        <a:p>
          <a:endParaRPr lang="sv-SE"/>
        </a:p>
      </dgm:t>
    </dgm:pt>
    <dgm:pt modelId="{2D742E98-F901-4E69-B67E-4EBA05E547DD}" type="sibTrans" cxnId="{94FF9D84-05D6-4C9D-9035-B61B8ED10907}">
      <dgm:prSet/>
      <dgm:spPr/>
      <dgm:t>
        <a:bodyPr/>
        <a:lstStyle/>
        <a:p>
          <a:endParaRPr lang="sv-SE"/>
        </a:p>
      </dgm:t>
    </dgm:pt>
    <dgm:pt modelId="{F94D0E00-FD14-4A98-B458-4C06DFBD2E41}">
      <dgm:prSet custT="1"/>
      <dgm:spPr/>
      <dgm:t>
        <a:bodyPr/>
        <a:lstStyle/>
        <a:p>
          <a:r>
            <a:rPr lang="sv-SE" sz="2000" b="1" u="sng" dirty="0"/>
            <a:t>Personuppgiftsansvarig </a:t>
          </a:r>
        </a:p>
        <a:p>
          <a:r>
            <a:rPr lang="sv-SE" sz="2000" b="1" dirty="0"/>
            <a:t>Nämnden </a:t>
          </a:r>
          <a:r>
            <a:rPr lang="sv-SE" sz="2000" dirty="0"/>
            <a:t>ansvarar för att verksamheten organiseras och har rutiner som säkerställer att aktuell lagstiftningen efterlevs. </a:t>
          </a:r>
        </a:p>
      </dgm:t>
    </dgm:pt>
    <dgm:pt modelId="{5E9D6BA2-5589-40DC-BE73-702B1ACB3FDB}" type="parTrans" cxnId="{5568B7FC-6D84-4904-AA47-6D2E0142239F}">
      <dgm:prSet/>
      <dgm:spPr/>
      <dgm:t>
        <a:bodyPr/>
        <a:lstStyle/>
        <a:p>
          <a:endParaRPr lang="sv-SE"/>
        </a:p>
      </dgm:t>
    </dgm:pt>
    <dgm:pt modelId="{E59D6A34-7398-41A2-8F05-E786B5A282B2}" type="sibTrans" cxnId="{5568B7FC-6D84-4904-AA47-6D2E0142239F}">
      <dgm:prSet/>
      <dgm:spPr/>
      <dgm:t>
        <a:bodyPr/>
        <a:lstStyle/>
        <a:p>
          <a:endParaRPr lang="sv-SE"/>
        </a:p>
      </dgm:t>
    </dgm:pt>
    <dgm:pt modelId="{824EDAE1-A46C-433B-8D31-2A476FCC9709}">
      <dgm:prSet custT="1"/>
      <dgm:spPr/>
      <dgm:t>
        <a:bodyPr/>
        <a:lstStyle/>
        <a:p>
          <a:r>
            <a:rPr lang="sv-SE" sz="2000" b="1" u="sng" dirty="0"/>
            <a:t>IT enheten </a:t>
          </a:r>
        </a:p>
        <a:p>
          <a:r>
            <a:rPr lang="sv-SE" sz="2000" b="1" dirty="0"/>
            <a:t> </a:t>
          </a:r>
          <a:r>
            <a:rPr lang="sv-SE" sz="2000" dirty="0"/>
            <a:t>Stöd när det gäller tekniska frågor </a:t>
          </a:r>
        </a:p>
      </dgm:t>
    </dgm:pt>
    <dgm:pt modelId="{41B49995-3489-4BD6-899D-40F412F61300}" type="parTrans" cxnId="{41100678-53D5-4EAB-BD76-E9708382AD56}">
      <dgm:prSet/>
      <dgm:spPr/>
      <dgm:t>
        <a:bodyPr/>
        <a:lstStyle/>
        <a:p>
          <a:endParaRPr lang="sv-SE"/>
        </a:p>
      </dgm:t>
    </dgm:pt>
    <dgm:pt modelId="{223C1ED5-B9AF-4117-B92A-EB7E723FB307}" type="sibTrans" cxnId="{41100678-53D5-4EAB-BD76-E9708382AD56}">
      <dgm:prSet/>
      <dgm:spPr/>
      <dgm:t>
        <a:bodyPr/>
        <a:lstStyle/>
        <a:p>
          <a:endParaRPr lang="sv-SE"/>
        </a:p>
      </dgm:t>
    </dgm:pt>
    <dgm:pt modelId="{C19DB4F2-3A28-48A1-8E01-DAB21541C2A3}" type="pres">
      <dgm:prSet presAssocID="{7497AF17-04E6-45D8-9D3E-6F81C0FD1ED7}" presName="linear" presStyleCnt="0">
        <dgm:presLayoutVars>
          <dgm:animLvl val="lvl"/>
          <dgm:resizeHandles val="exact"/>
        </dgm:presLayoutVars>
      </dgm:prSet>
      <dgm:spPr/>
    </dgm:pt>
    <dgm:pt modelId="{79292772-C782-4E73-9C03-711F3E11E4BC}" type="pres">
      <dgm:prSet presAssocID="{4AD4A9B4-1152-4C6B-BB8E-009AB449E072}" presName="parentText" presStyleLbl="node1" presStyleIdx="0" presStyleCnt="4" custLinFactNeighborY="34776">
        <dgm:presLayoutVars>
          <dgm:chMax val="0"/>
          <dgm:bulletEnabled val="1"/>
        </dgm:presLayoutVars>
      </dgm:prSet>
      <dgm:spPr/>
    </dgm:pt>
    <dgm:pt modelId="{ABF6B9F6-C635-4E90-BD76-880B1774289C}" type="pres">
      <dgm:prSet presAssocID="{5B682DD6-6681-4EA1-8AEA-E573C8E9A4CD}" presName="spacer" presStyleCnt="0"/>
      <dgm:spPr/>
    </dgm:pt>
    <dgm:pt modelId="{806FA049-A505-4A23-983D-77624D38CC45}" type="pres">
      <dgm:prSet presAssocID="{B4300B6D-B1A9-4FE3-8E57-33D10CDD429B}" presName="parentText" presStyleLbl="node1" presStyleIdx="1" presStyleCnt="4" custScaleY="85492">
        <dgm:presLayoutVars>
          <dgm:chMax val="0"/>
          <dgm:bulletEnabled val="1"/>
        </dgm:presLayoutVars>
      </dgm:prSet>
      <dgm:spPr/>
    </dgm:pt>
    <dgm:pt modelId="{0B1B6182-9451-4242-921D-131057DBCB3A}" type="pres">
      <dgm:prSet presAssocID="{2D742E98-F901-4E69-B67E-4EBA05E547DD}" presName="spacer" presStyleCnt="0"/>
      <dgm:spPr/>
    </dgm:pt>
    <dgm:pt modelId="{1B37E744-B4B5-4BCF-B31A-5AA20DF77648}" type="pres">
      <dgm:prSet presAssocID="{F94D0E00-FD14-4A98-B458-4C06DFBD2E41}" presName="parentText" presStyleLbl="node1" presStyleIdx="2" presStyleCnt="4">
        <dgm:presLayoutVars>
          <dgm:chMax val="0"/>
          <dgm:bulletEnabled val="1"/>
        </dgm:presLayoutVars>
      </dgm:prSet>
      <dgm:spPr/>
    </dgm:pt>
    <dgm:pt modelId="{F1645557-76BC-45C8-A7BE-C02E704E514D}" type="pres">
      <dgm:prSet presAssocID="{E59D6A34-7398-41A2-8F05-E786B5A282B2}" presName="spacer" presStyleCnt="0"/>
      <dgm:spPr/>
    </dgm:pt>
    <dgm:pt modelId="{05BEE6BE-EF46-4E7A-A443-06CAC2A3A8A2}" type="pres">
      <dgm:prSet presAssocID="{824EDAE1-A46C-433B-8D31-2A476FCC9709}" presName="parentText" presStyleLbl="node1" presStyleIdx="3" presStyleCnt="4">
        <dgm:presLayoutVars>
          <dgm:chMax val="0"/>
          <dgm:bulletEnabled val="1"/>
        </dgm:presLayoutVars>
      </dgm:prSet>
      <dgm:spPr/>
    </dgm:pt>
  </dgm:ptLst>
  <dgm:cxnLst>
    <dgm:cxn modelId="{2DF04331-937D-414F-AD4F-24C10E0BB8CD}" type="presOf" srcId="{B4300B6D-B1A9-4FE3-8E57-33D10CDD429B}" destId="{806FA049-A505-4A23-983D-77624D38CC45}" srcOrd="0" destOrd="0" presId="urn:microsoft.com/office/officeart/2005/8/layout/vList2"/>
    <dgm:cxn modelId="{87DBC440-D44F-414B-A5D9-30BAB7A4B76B}" type="presOf" srcId="{7497AF17-04E6-45D8-9D3E-6F81C0FD1ED7}" destId="{C19DB4F2-3A28-48A1-8E01-DAB21541C2A3}" srcOrd="0" destOrd="0" presId="urn:microsoft.com/office/officeart/2005/8/layout/vList2"/>
    <dgm:cxn modelId="{41100678-53D5-4EAB-BD76-E9708382AD56}" srcId="{7497AF17-04E6-45D8-9D3E-6F81C0FD1ED7}" destId="{824EDAE1-A46C-433B-8D31-2A476FCC9709}" srcOrd="3" destOrd="0" parTransId="{41B49995-3489-4BD6-899D-40F412F61300}" sibTransId="{223C1ED5-B9AF-4117-B92A-EB7E723FB307}"/>
    <dgm:cxn modelId="{94FF9D84-05D6-4C9D-9035-B61B8ED10907}" srcId="{7497AF17-04E6-45D8-9D3E-6F81C0FD1ED7}" destId="{B4300B6D-B1A9-4FE3-8E57-33D10CDD429B}" srcOrd="1" destOrd="0" parTransId="{CA1615DB-573D-409A-A5A0-F6C16091323D}" sibTransId="{2D742E98-F901-4E69-B67E-4EBA05E547DD}"/>
    <dgm:cxn modelId="{B6B88C9A-46F7-4E5A-8F27-F3BDD65C93A8}" type="presOf" srcId="{824EDAE1-A46C-433B-8D31-2A476FCC9709}" destId="{05BEE6BE-EF46-4E7A-A443-06CAC2A3A8A2}" srcOrd="0" destOrd="0" presId="urn:microsoft.com/office/officeart/2005/8/layout/vList2"/>
    <dgm:cxn modelId="{EA9F9C9B-2224-4CDF-A836-7F441661A347}" type="presOf" srcId="{F94D0E00-FD14-4A98-B458-4C06DFBD2E41}" destId="{1B37E744-B4B5-4BCF-B31A-5AA20DF77648}" srcOrd="0" destOrd="0" presId="urn:microsoft.com/office/officeart/2005/8/layout/vList2"/>
    <dgm:cxn modelId="{8EB8D7CF-DC63-4BDF-B1A6-4E14AC64623C}" srcId="{7497AF17-04E6-45D8-9D3E-6F81C0FD1ED7}" destId="{4AD4A9B4-1152-4C6B-BB8E-009AB449E072}" srcOrd="0" destOrd="0" parTransId="{CF4BFE27-D83C-4524-8047-56776001C571}" sibTransId="{5B682DD6-6681-4EA1-8AEA-E573C8E9A4CD}"/>
    <dgm:cxn modelId="{567B08D3-D9DE-41FD-87D4-166DB5076F0F}" type="presOf" srcId="{4AD4A9B4-1152-4C6B-BB8E-009AB449E072}" destId="{79292772-C782-4E73-9C03-711F3E11E4BC}" srcOrd="0" destOrd="0" presId="urn:microsoft.com/office/officeart/2005/8/layout/vList2"/>
    <dgm:cxn modelId="{5568B7FC-6D84-4904-AA47-6D2E0142239F}" srcId="{7497AF17-04E6-45D8-9D3E-6F81C0FD1ED7}" destId="{F94D0E00-FD14-4A98-B458-4C06DFBD2E41}" srcOrd="2" destOrd="0" parTransId="{5E9D6BA2-5589-40DC-BE73-702B1ACB3FDB}" sibTransId="{E59D6A34-7398-41A2-8F05-E786B5A282B2}"/>
    <dgm:cxn modelId="{F0CFB9A5-CB75-42E9-8E4B-DE590229AE55}" type="presParOf" srcId="{C19DB4F2-3A28-48A1-8E01-DAB21541C2A3}" destId="{79292772-C782-4E73-9C03-711F3E11E4BC}" srcOrd="0" destOrd="0" presId="urn:microsoft.com/office/officeart/2005/8/layout/vList2"/>
    <dgm:cxn modelId="{0A85094C-8648-4B6D-9B51-EF799BA5AA61}" type="presParOf" srcId="{C19DB4F2-3A28-48A1-8E01-DAB21541C2A3}" destId="{ABF6B9F6-C635-4E90-BD76-880B1774289C}" srcOrd="1" destOrd="0" presId="urn:microsoft.com/office/officeart/2005/8/layout/vList2"/>
    <dgm:cxn modelId="{E4AA3107-07E6-453F-B72D-686883BDE229}" type="presParOf" srcId="{C19DB4F2-3A28-48A1-8E01-DAB21541C2A3}" destId="{806FA049-A505-4A23-983D-77624D38CC45}" srcOrd="2" destOrd="0" presId="urn:microsoft.com/office/officeart/2005/8/layout/vList2"/>
    <dgm:cxn modelId="{8151F061-D1B6-4F1E-9AD1-8555DD73A905}" type="presParOf" srcId="{C19DB4F2-3A28-48A1-8E01-DAB21541C2A3}" destId="{0B1B6182-9451-4242-921D-131057DBCB3A}" srcOrd="3" destOrd="0" presId="urn:microsoft.com/office/officeart/2005/8/layout/vList2"/>
    <dgm:cxn modelId="{5DC47573-9C9E-41BF-B499-52C6E813150E}" type="presParOf" srcId="{C19DB4F2-3A28-48A1-8E01-DAB21541C2A3}" destId="{1B37E744-B4B5-4BCF-B31A-5AA20DF77648}" srcOrd="4" destOrd="0" presId="urn:microsoft.com/office/officeart/2005/8/layout/vList2"/>
    <dgm:cxn modelId="{6376B2C2-8902-4AAC-9295-98640C9BBA3B}" type="presParOf" srcId="{C19DB4F2-3A28-48A1-8E01-DAB21541C2A3}" destId="{F1645557-76BC-45C8-A7BE-C02E704E514D}" srcOrd="5" destOrd="0" presId="urn:microsoft.com/office/officeart/2005/8/layout/vList2"/>
    <dgm:cxn modelId="{E630EF40-C70D-426E-8611-DDFCBC5A5F88}" type="presParOf" srcId="{C19DB4F2-3A28-48A1-8E01-DAB21541C2A3}" destId="{05BEE6BE-EF46-4E7A-A443-06CAC2A3A8A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1AEACA4-BB25-4E27-BC65-B21833CA679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sv-SE"/>
        </a:p>
      </dgm:t>
    </dgm:pt>
    <dgm:pt modelId="{EAD95412-BB8C-4963-82B0-5036E514C4F1}">
      <dgm:prSet custT="1"/>
      <dgm:spPr/>
      <dgm:t>
        <a:bodyPr/>
        <a:lstStyle/>
        <a:p>
          <a:r>
            <a:rPr lang="sv-SE" sz="2000" dirty="0"/>
            <a:t>Hantera bara personuppgifter om det är</a:t>
          </a:r>
        </a:p>
        <a:p>
          <a:r>
            <a:rPr lang="sv-SE" sz="2000" dirty="0"/>
            <a:t> </a:t>
          </a:r>
          <a:r>
            <a:rPr lang="sv-SE" sz="2000" b="1" u="sng" dirty="0">
              <a:highlight>
                <a:srgbClr val="FF0000"/>
              </a:highlight>
            </a:rPr>
            <a:t>NÖDVÄNDIGT</a:t>
          </a:r>
          <a:r>
            <a:rPr lang="sv-SE" sz="2000" dirty="0"/>
            <a:t> </a:t>
          </a:r>
        </a:p>
        <a:p>
          <a:r>
            <a:rPr lang="sv-SE" sz="2000" dirty="0"/>
            <a:t>och finns laglig grund</a:t>
          </a:r>
        </a:p>
      </dgm:t>
    </dgm:pt>
    <dgm:pt modelId="{AF72A189-4A47-4FD9-A85C-7C15874DF6F9}" type="parTrans" cxnId="{0CC5BF3B-0527-4759-B42B-614E057F8308}">
      <dgm:prSet/>
      <dgm:spPr/>
      <dgm:t>
        <a:bodyPr/>
        <a:lstStyle/>
        <a:p>
          <a:endParaRPr lang="sv-SE"/>
        </a:p>
      </dgm:t>
    </dgm:pt>
    <dgm:pt modelId="{53E6DDE6-91EF-49A4-83CF-E6F7AC4D6F66}" type="sibTrans" cxnId="{0CC5BF3B-0527-4759-B42B-614E057F8308}">
      <dgm:prSet/>
      <dgm:spPr/>
      <dgm:t>
        <a:bodyPr/>
        <a:lstStyle/>
        <a:p>
          <a:endParaRPr lang="sv-SE"/>
        </a:p>
      </dgm:t>
    </dgm:pt>
    <dgm:pt modelId="{E4C420EC-F544-4A10-A7D6-BDE3FA6EC530}">
      <dgm:prSet custT="1"/>
      <dgm:spPr/>
      <dgm:t>
        <a:bodyPr/>
        <a:lstStyle/>
        <a:p>
          <a:r>
            <a:rPr lang="sv-SE" sz="2000" dirty="0"/>
            <a:t>Lagra och skicka personuppgifter </a:t>
          </a:r>
        </a:p>
        <a:p>
          <a:r>
            <a:rPr lang="sv-SE" sz="2000" b="1" u="sng" dirty="0">
              <a:highlight>
                <a:srgbClr val="FF0000"/>
              </a:highlight>
            </a:rPr>
            <a:t>SÄKERT </a:t>
          </a:r>
        </a:p>
      </dgm:t>
    </dgm:pt>
    <dgm:pt modelId="{9D6D1C1A-B867-41F2-8692-11C56F1C868A}" type="parTrans" cxnId="{91CC38F1-493E-4666-BF88-D9BC555A90DD}">
      <dgm:prSet/>
      <dgm:spPr/>
      <dgm:t>
        <a:bodyPr/>
        <a:lstStyle/>
        <a:p>
          <a:endParaRPr lang="sv-SE"/>
        </a:p>
      </dgm:t>
    </dgm:pt>
    <dgm:pt modelId="{AD036E8C-C665-4E8C-B3E9-61C2CB9A0696}" type="sibTrans" cxnId="{91CC38F1-493E-4666-BF88-D9BC555A90DD}">
      <dgm:prSet/>
      <dgm:spPr/>
      <dgm:t>
        <a:bodyPr/>
        <a:lstStyle/>
        <a:p>
          <a:endParaRPr lang="sv-SE"/>
        </a:p>
      </dgm:t>
    </dgm:pt>
    <dgm:pt modelId="{77956A9C-C3B8-4F4A-9DA6-F28BB03CA5BD}">
      <dgm:prSet custT="1"/>
      <dgm:spPr/>
      <dgm:t>
        <a:bodyPr/>
        <a:lstStyle/>
        <a:p>
          <a:r>
            <a:rPr lang="sv-SE" sz="2000" dirty="0"/>
            <a:t>Gallra personuppgifterna när de inte längre är </a:t>
          </a:r>
        </a:p>
        <a:p>
          <a:r>
            <a:rPr lang="sv-SE" sz="2000" b="1" u="sng" dirty="0">
              <a:highlight>
                <a:srgbClr val="FF0000"/>
              </a:highlight>
            </a:rPr>
            <a:t>NÖDVÄNDIGA</a:t>
          </a:r>
        </a:p>
      </dgm:t>
    </dgm:pt>
    <dgm:pt modelId="{732C29FB-864D-40BA-8D68-01342976BC79}" type="parTrans" cxnId="{C357283F-1D80-4298-A031-F5D691C15413}">
      <dgm:prSet/>
      <dgm:spPr/>
      <dgm:t>
        <a:bodyPr/>
        <a:lstStyle/>
        <a:p>
          <a:endParaRPr lang="sv-SE"/>
        </a:p>
      </dgm:t>
    </dgm:pt>
    <dgm:pt modelId="{148BA18D-FDF9-4AEC-BA2D-D5C02BEE5DAD}" type="sibTrans" cxnId="{C357283F-1D80-4298-A031-F5D691C15413}">
      <dgm:prSet/>
      <dgm:spPr/>
      <dgm:t>
        <a:bodyPr/>
        <a:lstStyle/>
        <a:p>
          <a:endParaRPr lang="sv-SE"/>
        </a:p>
      </dgm:t>
    </dgm:pt>
    <dgm:pt modelId="{4D8204F9-8A47-428E-98E5-8398AA7814F3}" type="pres">
      <dgm:prSet presAssocID="{61AEACA4-BB25-4E27-BC65-B21833CA6792}" presName="hierChild1" presStyleCnt="0">
        <dgm:presLayoutVars>
          <dgm:orgChart val="1"/>
          <dgm:chPref val="1"/>
          <dgm:dir/>
          <dgm:animOne val="branch"/>
          <dgm:animLvl val="lvl"/>
          <dgm:resizeHandles/>
        </dgm:presLayoutVars>
      </dgm:prSet>
      <dgm:spPr/>
    </dgm:pt>
    <dgm:pt modelId="{E62D9DFF-3278-4E2E-A1AC-071A48F97565}" type="pres">
      <dgm:prSet presAssocID="{EAD95412-BB8C-4963-82B0-5036E514C4F1}" presName="hierRoot1" presStyleCnt="0">
        <dgm:presLayoutVars>
          <dgm:hierBranch val="init"/>
        </dgm:presLayoutVars>
      </dgm:prSet>
      <dgm:spPr/>
    </dgm:pt>
    <dgm:pt modelId="{6E75FBE3-B5BD-4C78-B69A-FC0573F2906E}" type="pres">
      <dgm:prSet presAssocID="{EAD95412-BB8C-4963-82B0-5036E514C4F1}" presName="rootComposite1" presStyleCnt="0"/>
      <dgm:spPr/>
    </dgm:pt>
    <dgm:pt modelId="{601C9940-D71F-4DB8-8891-44F8F36AA69E}" type="pres">
      <dgm:prSet presAssocID="{EAD95412-BB8C-4963-82B0-5036E514C4F1}" presName="rootText1" presStyleLbl="node0" presStyleIdx="0" presStyleCnt="3" custScaleX="81654" custScaleY="250495">
        <dgm:presLayoutVars>
          <dgm:chPref val="3"/>
        </dgm:presLayoutVars>
      </dgm:prSet>
      <dgm:spPr/>
    </dgm:pt>
    <dgm:pt modelId="{698806FE-7E96-4964-9AA4-CB2596BB8A15}" type="pres">
      <dgm:prSet presAssocID="{EAD95412-BB8C-4963-82B0-5036E514C4F1}" presName="rootConnector1" presStyleLbl="node1" presStyleIdx="0" presStyleCnt="0"/>
      <dgm:spPr/>
    </dgm:pt>
    <dgm:pt modelId="{304F803F-3681-4138-9AF1-8D6F7A86D1B0}" type="pres">
      <dgm:prSet presAssocID="{EAD95412-BB8C-4963-82B0-5036E514C4F1}" presName="hierChild2" presStyleCnt="0"/>
      <dgm:spPr/>
    </dgm:pt>
    <dgm:pt modelId="{A9475BBA-731E-4C9E-9F41-B60E38742DA6}" type="pres">
      <dgm:prSet presAssocID="{EAD95412-BB8C-4963-82B0-5036E514C4F1}" presName="hierChild3" presStyleCnt="0"/>
      <dgm:spPr/>
    </dgm:pt>
    <dgm:pt modelId="{BC6623EE-ED33-4AFE-A21A-FDEC382ED537}" type="pres">
      <dgm:prSet presAssocID="{E4C420EC-F544-4A10-A7D6-BDE3FA6EC530}" presName="hierRoot1" presStyleCnt="0">
        <dgm:presLayoutVars>
          <dgm:hierBranch val="init"/>
        </dgm:presLayoutVars>
      </dgm:prSet>
      <dgm:spPr/>
    </dgm:pt>
    <dgm:pt modelId="{300301B0-A509-4722-A019-F0AE2881FD50}" type="pres">
      <dgm:prSet presAssocID="{E4C420EC-F544-4A10-A7D6-BDE3FA6EC530}" presName="rootComposite1" presStyleCnt="0"/>
      <dgm:spPr/>
    </dgm:pt>
    <dgm:pt modelId="{7304FCA2-CDF3-4E43-86B6-3D6E17280E30}" type="pres">
      <dgm:prSet presAssocID="{E4C420EC-F544-4A10-A7D6-BDE3FA6EC530}" presName="rootText1" presStyleLbl="node0" presStyleIdx="1" presStyleCnt="3" custScaleX="81644" custScaleY="250742" custLinFactNeighborX="-6103" custLinFactNeighborY="-4500">
        <dgm:presLayoutVars>
          <dgm:chPref val="3"/>
        </dgm:presLayoutVars>
      </dgm:prSet>
      <dgm:spPr/>
    </dgm:pt>
    <dgm:pt modelId="{412B65A3-4A7F-4510-AE44-21D4BE5A64F4}" type="pres">
      <dgm:prSet presAssocID="{E4C420EC-F544-4A10-A7D6-BDE3FA6EC530}" presName="rootConnector1" presStyleLbl="node1" presStyleIdx="0" presStyleCnt="0"/>
      <dgm:spPr/>
    </dgm:pt>
    <dgm:pt modelId="{F55B7B52-EA84-4C42-8470-3600C4507255}" type="pres">
      <dgm:prSet presAssocID="{E4C420EC-F544-4A10-A7D6-BDE3FA6EC530}" presName="hierChild2" presStyleCnt="0"/>
      <dgm:spPr/>
    </dgm:pt>
    <dgm:pt modelId="{23285B5C-6F37-499A-A31F-9DEA5F10A180}" type="pres">
      <dgm:prSet presAssocID="{E4C420EC-F544-4A10-A7D6-BDE3FA6EC530}" presName="hierChild3" presStyleCnt="0"/>
      <dgm:spPr/>
    </dgm:pt>
    <dgm:pt modelId="{D0DC4DFC-A2EB-4887-ABB9-E422388227FF}" type="pres">
      <dgm:prSet presAssocID="{77956A9C-C3B8-4F4A-9DA6-F28BB03CA5BD}" presName="hierRoot1" presStyleCnt="0">
        <dgm:presLayoutVars>
          <dgm:hierBranch val="init"/>
        </dgm:presLayoutVars>
      </dgm:prSet>
      <dgm:spPr/>
    </dgm:pt>
    <dgm:pt modelId="{3F0B091A-B2B2-4E06-A61A-3C38591B8D3A}" type="pres">
      <dgm:prSet presAssocID="{77956A9C-C3B8-4F4A-9DA6-F28BB03CA5BD}" presName="rootComposite1" presStyleCnt="0"/>
      <dgm:spPr/>
    </dgm:pt>
    <dgm:pt modelId="{92D5C68E-46CB-456B-A050-05B0CB140362}" type="pres">
      <dgm:prSet presAssocID="{77956A9C-C3B8-4F4A-9DA6-F28BB03CA5BD}" presName="rootText1" presStyleLbl="node0" presStyleIdx="2" presStyleCnt="3" custScaleX="82148" custScaleY="250742" custLinFactNeighborX="-11866" custLinFactNeighborY="-3196">
        <dgm:presLayoutVars>
          <dgm:chPref val="3"/>
        </dgm:presLayoutVars>
      </dgm:prSet>
      <dgm:spPr/>
    </dgm:pt>
    <dgm:pt modelId="{67B1C895-CDD9-47F9-948F-FEACC08FF8D7}" type="pres">
      <dgm:prSet presAssocID="{77956A9C-C3B8-4F4A-9DA6-F28BB03CA5BD}" presName="rootConnector1" presStyleLbl="node1" presStyleIdx="0" presStyleCnt="0"/>
      <dgm:spPr/>
    </dgm:pt>
    <dgm:pt modelId="{9F640203-F058-4B4B-B755-3B8681D289F9}" type="pres">
      <dgm:prSet presAssocID="{77956A9C-C3B8-4F4A-9DA6-F28BB03CA5BD}" presName="hierChild2" presStyleCnt="0"/>
      <dgm:spPr/>
    </dgm:pt>
    <dgm:pt modelId="{A72DEF4A-D384-43D9-9D96-2293251DF091}" type="pres">
      <dgm:prSet presAssocID="{77956A9C-C3B8-4F4A-9DA6-F28BB03CA5BD}" presName="hierChild3" presStyleCnt="0"/>
      <dgm:spPr/>
    </dgm:pt>
  </dgm:ptLst>
  <dgm:cxnLst>
    <dgm:cxn modelId="{A6B08E08-16F2-495D-A8D2-6AA91007D27E}" type="presOf" srcId="{E4C420EC-F544-4A10-A7D6-BDE3FA6EC530}" destId="{7304FCA2-CDF3-4E43-86B6-3D6E17280E30}" srcOrd="0" destOrd="0" presId="urn:microsoft.com/office/officeart/2005/8/layout/orgChart1"/>
    <dgm:cxn modelId="{B4506B20-A7C1-4A27-9F67-13A8DC78FCD0}" type="presOf" srcId="{EAD95412-BB8C-4963-82B0-5036E514C4F1}" destId="{698806FE-7E96-4964-9AA4-CB2596BB8A15}" srcOrd="1" destOrd="0" presId="urn:microsoft.com/office/officeart/2005/8/layout/orgChart1"/>
    <dgm:cxn modelId="{BA916F32-23B1-40A2-9F2A-0DD7BD01D743}" type="presOf" srcId="{77956A9C-C3B8-4F4A-9DA6-F28BB03CA5BD}" destId="{92D5C68E-46CB-456B-A050-05B0CB140362}" srcOrd="0" destOrd="0" presId="urn:microsoft.com/office/officeart/2005/8/layout/orgChart1"/>
    <dgm:cxn modelId="{0CC5BF3B-0527-4759-B42B-614E057F8308}" srcId="{61AEACA4-BB25-4E27-BC65-B21833CA6792}" destId="{EAD95412-BB8C-4963-82B0-5036E514C4F1}" srcOrd="0" destOrd="0" parTransId="{AF72A189-4A47-4FD9-A85C-7C15874DF6F9}" sibTransId="{53E6DDE6-91EF-49A4-83CF-E6F7AC4D6F66}"/>
    <dgm:cxn modelId="{C357283F-1D80-4298-A031-F5D691C15413}" srcId="{61AEACA4-BB25-4E27-BC65-B21833CA6792}" destId="{77956A9C-C3B8-4F4A-9DA6-F28BB03CA5BD}" srcOrd="2" destOrd="0" parTransId="{732C29FB-864D-40BA-8D68-01342976BC79}" sibTransId="{148BA18D-FDF9-4AEC-BA2D-D5C02BEE5DAD}"/>
    <dgm:cxn modelId="{F386B560-707F-4F77-A6EB-CE9D73D8B3EE}" type="presOf" srcId="{E4C420EC-F544-4A10-A7D6-BDE3FA6EC530}" destId="{412B65A3-4A7F-4510-AE44-21D4BE5A64F4}" srcOrd="1" destOrd="0" presId="urn:microsoft.com/office/officeart/2005/8/layout/orgChart1"/>
    <dgm:cxn modelId="{986A434E-FBB9-48ED-970B-E38F84FF2670}" type="presOf" srcId="{77956A9C-C3B8-4F4A-9DA6-F28BB03CA5BD}" destId="{67B1C895-CDD9-47F9-948F-FEACC08FF8D7}" srcOrd="1" destOrd="0" presId="urn:microsoft.com/office/officeart/2005/8/layout/orgChart1"/>
    <dgm:cxn modelId="{C69A8287-1F3B-4315-AE3F-7AF98AF6C5ED}" type="presOf" srcId="{EAD95412-BB8C-4963-82B0-5036E514C4F1}" destId="{601C9940-D71F-4DB8-8891-44F8F36AA69E}" srcOrd="0" destOrd="0" presId="urn:microsoft.com/office/officeart/2005/8/layout/orgChart1"/>
    <dgm:cxn modelId="{B9985895-C533-4C3A-A407-C945427C0618}" type="presOf" srcId="{61AEACA4-BB25-4E27-BC65-B21833CA6792}" destId="{4D8204F9-8A47-428E-98E5-8398AA7814F3}" srcOrd="0" destOrd="0" presId="urn:microsoft.com/office/officeart/2005/8/layout/orgChart1"/>
    <dgm:cxn modelId="{91CC38F1-493E-4666-BF88-D9BC555A90DD}" srcId="{61AEACA4-BB25-4E27-BC65-B21833CA6792}" destId="{E4C420EC-F544-4A10-A7D6-BDE3FA6EC530}" srcOrd="1" destOrd="0" parTransId="{9D6D1C1A-B867-41F2-8692-11C56F1C868A}" sibTransId="{AD036E8C-C665-4E8C-B3E9-61C2CB9A0696}"/>
    <dgm:cxn modelId="{F368BC55-08A5-48F6-83E0-E6C94F2F5458}" type="presParOf" srcId="{4D8204F9-8A47-428E-98E5-8398AA7814F3}" destId="{E62D9DFF-3278-4E2E-A1AC-071A48F97565}" srcOrd="0" destOrd="0" presId="urn:microsoft.com/office/officeart/2005/8/layout/orgChart1"/>
    <dgm:cxn modelId="{BD1A7ED7-4765-40DE-880A-A3D35368FA82}" type="presParOf" srcId="{E62D9DFF-3278-4E2E-A1AC-071A48F97565}" destId="{6E75FBE3-B5BD-4C78-B69A-FC0573F2906E}" srcOrd="0" destOrd="0" presId="urn:microsoft.com/office/officeart/2005/8/layout/orgChart1"/>
    <dgm:cxn modelId="{96495E93-E3BC-4D8F-B2DC-82EE551AC1C4}" type="presParOf" srcId="{6E75FBE3-B5BD-4C78-B69A-FC0573F2906E}" destId="{601C9940-D71F-4DB8-8891-44F8F36AA69E}" srcOrd="0" destOrd="0" presId="urn:microsoft.com/office/officeart/2005/8/layout/orgChart1"/>
    <dgm:cxn modelId="{D88D877D-DDF5-4302-B3B5-69C85B0B478E}" type="presParOf" srcId="{6E75FBE3-B5BD-4C78-B69A-FC0573F2906E}" destId="{698806FE-7E96-4964-9AA4-CB2596BB8A15}" srcOrd="1" destOrd="0" presId="urn:microsoft.com/office/officeart/2005/8/layout/orgChart1"/>
    <dgm:cxn modelId="{C42678E2-0F4B-46A5-B34D-91A757991939}" type="presParOf" srcId="{E62D9DFF-3278-4E2E-A1AC-071A48F97565}" destId="{304F803F-3681-4138-9AF1-8D6F7A86D1B0}" srcOrd="1" destOrd="0" presId="urn:microsoft.com/office/officeart/2005/8/layout/orgChart1"/>
    <dgm:cxn modelId="{A13E67D2-C9BA-4C0A-824B-14B3D1A6D5D3}" type="presParOf" srcId="{E62D9DFF-3278-4E2E-A1AC-071A48F97565}" destId="{A9475BBA-731E-4C9E-9F41-B60E38742DA6}" srcOrd="2" destOrd="0" presId="urn:microsoft.com/office/officeart/2005/8/layout/orgChart1"/>
    <dgm:cxn modelId="{4C7EBADE-EDF3-4706-8A58-00F5E9EC9BF2}" type="presParOf" srcId="{4D8204F9-8A47-428E-98E5-8398AA7814F3}" destId="{BC6623EE-ED33-4AFE-A21A-FDEC382ED537}" srcOrd="1" destOrd="0" presId="urn:microsoft.com/office/officeart/2005/8/layout/orgChart1"/>
    <dgm:cxn modelId="{AAF20AC7-B894-4045-AD87-0748D3D464C4}" type="presParOf" srcId="{BC6623EE-ED33-4AFE-A21A-FDEC382ED537}" destId="{300301B0-A509-4722-A019-F0AE2881FD50}" srcOrd="0" destOrd="0" presId="urn:microsoft.com/office/officeart/2005/8/layout/orgChart1"/>
    <dgm:cxn modelId="{4EEE0018-B254-405B-8FD3-D71ADFE98FC2}" type="presParOf" srcId="{300301B0-A509-4722-A019-F0AE2881FD50}" destId="{7304FCA2-CDF3-4E43-86B6-3D6E17280E30}" srcOrd="0" destOrd="0" presId="urn:microsoft.com/office/officeart/2005/8/layout/orgChart1"/>
    <dgm:cxn modelId="{62C717FD-326A-416D-A661-FBEF007E8DDF}" type="presParOf" srcId="{300301B0-A509-4722-A019-F0AE2881FD50}" destId="{412B65A3-4A7F-4510-AE44-21D4BE5A64F4}" srcOrd="1" destOrd="0" presId="urn:microsoft.com/office/officeart/2005/8/layout/orgChart1"/>
    <dgm:cxn modelId="{FD7F1DB3-2FB4-44B2-AABB-9932412956A0}" type="presParOf" srcId="{BC6623EE-ED33-4AFE-A21A-FDEC382ED537}" destId="{F55B7B52-EA84-4C42-8470-3600C4507255}" srcOrd="1" destOrd="0" presId="urn:microsoft.com/office/officeart/2005/8/layout/orgChart1"/>
    <dgm:cxn modelId="{31D9C6C7-646A-4A28-940D-D2B6BB5CA51F}" type="presParOf" srcId="{BC6623EE-ED33-4AFE-A21A-FDEC382ED537}" destId="{23285B5C-6F37-499A-A31F-9DEA5F10A180}" srcOrd="2" destOrd="0" presId="urn:microsoft.com/office/officeart/2005/8/layout/orgChart1"/>
    <dgm:cxn modelId="{00A6BCD9-FAFB-4426-BEEB-C11C2150BD91}" type="presParOf" srcId="{4D8204F9-8A47-428E-98E5-8398AA7814F3}" destId="{D0DC4DFC-A2EB-4887-ABB9-E422388227FF}" srcOrd="2" destOrd="0" presId="urn:microsoft.com/office/officeart/2005/8/layout/orgChart1"/>
    <dgm:cxn modelId="{F061915E-7751-4654-9624-4D1872992340}" type="presParOf" srcId="{D0DC4DFC-A2EB-4887-ABB9-E422388227FF}" destId="{3F0B091A-B2B2-4E06-A61A-3C38591B8D3A}" srcOrd="0" destOrd="0" presId="urn:microsoft.com/office/officeart/2005/8/layout/orgChart1"/>
    <dgm:cxn modelId="{5A279968-A3AC-4B89-ABE8-DA581D890702}" type="presParOf" srcId="{3F0B091A-B2B2-4E06-A61A-3C38591B8D3A}" destId="{92D5C68E-46CB-456B-A050-05B0CB140362}" srcOrd="0" destOrd="0" presId="urn:microsoft.com/office/officeart/2005/8/layout/orgChart1"/>
    <dgm:cxn modelId="{D63D4390-74ED-40E9-A7C1-8CF73EBC1239}" type="presParOf" srcId="{3F0B091A-B2B2-4E06-A61A-3C38591B8D3A}" destId="{67B1C895-CDD9-47F9-948F-FEACC08FF8D7}" srcOrd="1" destOrd="0" presId="urn:microsoft.com/office/officeart/2005/8/layout/orgChart1"/>
    <dgm:cxn modelId="{F3A857EF-B1B9-4AE4-AB28-A82A4C4CAC23}" type="presParOf" srcId="{D0DC4DFC-A2EB-4887-ABB9-E422388227FF}" destId="{9F640203-F058-4B4B-B755-3B8681D289F9}" srcOrd="1" destOrd="0" presId="urn:microsoft.com/office/officeart/2005/8/layout/orgChart1"/>
    <dgm:cxn modelId="{8FFA13BF-F0AA-4B0D-A801-F8C165312C7A}" type="presParOf" srcId="{D0DC4DFC-A2EB-4887-ABB9-E422388227FF}" destId="{A72DEF4A-D384-43D9-9D96-2293251DF09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04B51AD-4AC5-41C2-9B2B-252FBC0F7F3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sv-SE"/>
        </a:p>
      </dgm:t>
    </dgm:pt>
    <dgm:pt modelId="{EB9F1EC1-254A-47D8-B65F-0928B90F630D}">
      <dgm:prSet custT="1"/>
      <dgm:spPr/>
      <dgm:t>
        <a:bodyPr/>
        <a:lstStyle/>
        <a:p>
          <a:r>
            <a:rPr lang="sv-SE" sz="2000" dirty="0"/>
            <a:t>Etniskt ursprung</a:t>
          </a:r>
        </a:p>
      </dgm:t>
    </dgm:pt>
    <dgm:pt modelId="{CD76B07F-87D2-41A7-90C4-78D4B1A333FD}" type="parTrans" cxnId="{2D2E4DDE-1F15-44F2-9024-D45E96417F97}">
      <dgm:prSet/>
      <dgm:spPr/>
      <dgm:t>
        <a:bodyPr/>
        <a:lstStyle/>
        <a:p>
          <a:endParaRPr lang="sv-SE"/>
        </a:p>
      </dgm:t>
    </dgm:pt>
    <dgm:pt modelId="{C9C4274A-BE7A-449A-901B-C8DBAA2ADC86}" type="sibTrans" cxnId="{2D2E4DDE-1F15-44F2-9024-D45E96417F97}">
      <dgm:prSet/>
      <dgm:spPr/>
      <dgm:t>
        <a:bodyPr/>
        <a:lstStyle/>
        <a:p>
          <a:endParaRPr lang="sv-SE"/>
        </a:p>
      </dgm:t>
    </dgm:pt>
    <dgm:pt modelId="{2A298E13-8ED8-4B4C-BBCE-F0A18DCEAE61}">
      <dgm:prSet/>
      <dgm:spPr/>
      <dgm:t>
        <a:bodyPr/>
        <a:lstStyle/>
        <a:p>
          <a:r>
            <a:rPr lang="sv-SE" dirty="0"/>
            <a:t>Politiska åsikter</a:t>
          </a:r>
        </a:p>
      </dgm:t>
    </dgm:pt>
    <dgm:pt modelId="{EACCC118-CE05-4368-8714-96605AF7BE43}" type="parTrans" cxnId="{859E63BC-4615-4C92-AC88-B1C172370C32}">
      <dgm:prSet/>
      <dgm:spPr/>
      <dgm:t>
        <a:bodyPr/>
        <a:lstStyle/>
        <a:p>
          <a:endParaRPr lang="sv-SE"/>
        </a:p>
      </dgm:t>
    </dgm:pt>
    <dgm:pt modelId="{3FC22D66-F8EC-4F85-9EC3-9BBD61ED7165}" type="sibTrans" cxnId="{859E63BC-4615-4C92-AC88-B1C172370C32}">
      <dgm:prSet/>
      <dgm:spPr/>
      <dgm:t>
        <a:bodyPr/>
        <a:lstStyle/>
        <a:p>
          <a:endParaRPr lang="sv-SE"/>
        </a:p>
      </dgm:t>
    </dgm:pt>
    <dgm:pt modelId="{59FD7C40-5593-4784-A9FC-EC4E999D1EBA}">
      <dgm:prSet custT="1"/>
      <dgm:spPr/>
      <dgm:t>
        <a:bodyPr/>
        <a:lstStyle/>
        <a:p>
          <a:r>
            <a:rPr lang="sv-SE" sz="2000" dirty="0"/>
            <a:t>Religiös eller filosofisk övertygelse</a:t>
          </a:r>
        </a:p>
      </dgm:t>
    </dgm:pt>
    <dgm:pt modelId="{10B4BCA7-1B74-406F-AC7D-A2ABAE0F63EC}" type="parTrans" cxnId="{F64576C4-2522-46C1-9E03-1CE08FBA19EC}">
      <dgm:prSet/>
      <dgm:spPr/>
      <dgm:t>
        <a:bodyPr/>
        <a:lstStyle/>
        <a:p>
          <a:endParaRPr lang="sv-SE"/>
        </a:p>
      </dgm:t>
    </dgm:pt>
    <dgm:pt modelId="{051CAAA7-46FF-4D01-A99E-00CE4F7E2A20}" type="sibTrans" cxnId="{F64576C4-2522-46C1-9E03-1CE08FBA19EC}">
      <dgm:prSet/>
      <dgm:spPr/>
      <dgm:t>
        <a:bodyPr/>
        <a:lstStyle/>
        <a:p>
          <a:endParaRPr lang="sv-SE"/>
        </a:p>
      </dgm:t>
    </dgm:pt>
    <dgm:pt modelId="{1CED4212-FA22-4EF6-B39A-E77E0BF46296}">
      <dgm:prSet/>
      <dgm:spPr/>
      <dgm:t>
        <a:bodyPr/>
        <a:lstStyle/>
        <a:p>
          <a:r>
            <a:rPr lang="sv-SE" dirty="0"/>
            <a:t>Hälsa</a:t>
          </a:r>
        </a:p>
      </dgm:t>
    </dgm:pt>
    <dgm:pt modelId="{96230C90-FE88-41BE-AD99-EF357B5CDD02}" type="parTrans" cxnId="{8A7FEF72-8672-4092-9173-44D9C011EC3F}">
      <dgm:prSet/>
      <dgm:spPr/>
      <dgm:t>
        <a:bodyPr/>
        <a:lstStyle/>
        <a:p>
          <a:endParaRPr lang="sv-SE"/>
        </a:p>
      </dgm:t>
    </dgm:pt>
    <dgm:pt modelId="{ABB2CD78-A707-4357-879A-120D4228ACCF}" type="sibTrans" cxnId="{8A7FEF72-8672-4092-9173-44D9C011EC3F}">
      <dgm:prSet/>
      <dgm:spPr/>
      <dgm:t>
        <a:bodyPr/>
        <a:lstStyle/>
        <a:p>
          <a:endParaRPr lang="sv-SE"/>
        </a:p>
      </dgm:t>
    </dgm:pt>
    <dgm:pt modelId="{52161F59-4CD4-4ED4-AEB2-10523384F5A9}">
      <dgm:prSet custT="1"/>
      <dgm:spPr/>
      <dgm:t>
        <a:bodyPr/>
        <a:lstStyle/>
        <a:p>
          <a:r>
            <a:rPr lang="sv-SE" sz="2000" dirty="0"/>
            <a:t>Sexualliv eller sexuella läggning</a:t>
          </a:r>
        </a:p>
      </dgm:t>
    </dgm:pt>
    <dgm:pt modelId="{BC9D813D-51E2-481A-90CB-958ACC89A9B2}" type="parTrans" cxnId="{BD811EFF-AC88-4CCC-A5A4-CAF15C07E45A}">
      <dgm:prSet/>
      <dgm:spPr/>
      <dgm:t>
        <a:bodyPr/>
        <a:lstStyle/>
        <a:p>
          <a:endParaRPr lang="sv-SE"/>
        </a:p>
      </dgm:t>
    </dgm:pt>
    <dgm:pt modelId="{4C50B217-FE8A-41BC-8ABB-AF071AE1C733}" type="sibTrans" cxnId="{BD811EFF-AC88-4CCC-A5A4-CAF15C07E45A}">
      <dgm:prSet/>
      <dgm:spPr/>
      <dgm:t>
        <a:bodyPr/>
        <a:lstStyle/>
        <a:p>
          <a:endParaRPr lang="sv-SE"/>
        </a:p>
      </dgm:t>
    </dgm:pt>
    <dgm:pt modelId="{B060C8F6-3071-404F-B379-388526516F36}">
      <dgm:prSet custT="1"/>
      <dgm:spPr/>
      <dgm:t>
        <a:bodyPr/>
        <a:lstStyle/>
        <a:p>
          <a:r>
            <a:rPr lang="sv-SE" sz="2000" dirty="0"/>
            <a:t>Biometriska uppgifter </a:t>
          </a:r>
        </a:p>
      </dgm:t>
    </dgm:pt>
    <dgm:pt modelId="{8019D870-CE1E-4806-B194-3006605CBD6D}" type="parTrans" cxnId="{A16E758F-1CD6-4672-BEE5-31A5438CC20F}">
      <dgm:prSet/>
      <dgm:spPr/>
      <dgm:t>
        <a:bodyPr/>
        <a:lstStyle/>
        <a:p>
          <a:endParaRPr lang="sv-SE"/>
        </a:p>
      </dgm:t>
    </dgm:pt>
    <dgm:pt modelId="{C578BEB6-21DA-42DE-A46D-021FC8A88A81}" type="sibTrans" cxnId="{A16E758F-1CD6-4672-BEE5-31A5438CC20F}">
      <dgm:prSet/>
      <dgm:spPr/>
      <dgm:t>
        <a:bodyPr/>
        <a:lstStyle/>
        <a:p>
          <a:endParaRPr lang="sv-SE"/>
        </a:p>
      </dgm:t>
    </dgm:pt>
    <dgm:pt modelId="{675C1F32-403F-48C3-919E-2BBF6D8F63B7}">
      <dgm:prSet custT="1"/>
      <dgm:spPr/>
      <dgm:t>
        <a:bodyPr/>
        <a:lstStyle/>
        <a:p>
          <a:r>
            <a:rPr lang="sv-SE" sz="2000" dirty="0"/>
            <a:t>Medlemskap i en fackförening</a:t>
          </a:r>
        </a:p>
      </dgm:t>
    </dgm:pt>
    <dgm:pt modelId="{64A0E3C6-C614-41C4-88BF-60F607872DF2}" type="sibTrans" cxnId="{44C819FC-2645-4F86-956E-5496D7E740F8}">
      <dgm:prSet/>
      <dgm:spPr/>
      <dgm:t>
        <a:bodyPr/>
        <a:lstStyle/>
        <a:p>
          <a:endParaRPr lang="sv-SE"/>
        </a:p>
      </dgm:t>
    </dgm:pt>
    <dgm:pt modelId="{25CF500E-955B-45B9-B2B9-B79A5A36DD9F}" type="parTrans" cxnId="{44C819FC-2645-4F86-956E-5496D7E740F8}">
      <dgm:prSet/>
      <dgm:spPr/>
      <dgm:t>
        <a:bodyPr/>
        <a:lstStyle/>
        <a:p>
          <a:endParaRPr lang="sv-SE"/>
        </a:p>
      </dgm:t>
    </dgm:pt>
    <dgm:pt modelId="{F26EF402-6E45-422E-8AF0-C02402F4D622}">
      <dgm:prSet/>
      <dgm:spPr/>
      <dgm:t>
        <a:bodyPr/>
        <a:lstStyle/>
        <a:p>
          <a:r>
            <a:rPr lang="sv-SE" dirty="0"/>
            <a:t>Genetiska uppgifter </a:t>
          </a:r>
        </a:p>
      </dgm:t>
    </dgm:pt>
    <dgm:pt modelId="{F1C02026-293D-49F8-9E83-50BCAB0E48E1}" type="sibTrans" cxnId="{5A0FCB1F-BF8E-4CD8-830E-22436910074C}">
      <dgm:prSet/>
      <dgm:spPr/>
      <dgm:t>
        <a:bodyPr/>
        <a:lstStyle/>
        <a:p>
          <a:endParaRPr lang="sv-SE"/>
        </a:p>
      </dgm:t>
    </dgm:pt>
    <dgm:pt modelId="{1290BB43-40FE-4BF8-ADF4-2D494F60B01B}" type="parTrans" cxnId="{5A0FCB1F-BF8E-4CD8-830E-22436910074C}">
      <dgm:prSet/>
      <dgm:spPr/>
      <dgm:t>
        <a:bodyPr/>
        <a:lstStyle/>
        <a:p>
          <a:endParaRPr lang="sv-SE"/>
        </a:p>
      </dgm:t>
    </dgm:pt>
    <dgm:pt modelId="{47AA9DCB-8289-4360-B8C3-87A81C55DEFB}" type="pres">
      <dgm:prSet presAssocID="{504B51AD-4AC5-41C2-9B2B-252FBC0F7F3B}" presName="linear" presStyleCnt="0">
        <dgm:presLayoutVars>
          <dgm:animLvl val="lvl"/>
          <dgm:resizeHandles val="exact"/>
        </dgm:presLayoutVars>
      </dgm:prSet>
      <dgm:spPr/>
    </dgm:pt>
    <dgm:pt modelId="{27EAB5E5-EA00-4D43-B09E-6E8A5595C870}" type="pres">
      <dgm:prSet presAssocID="{EB9F1EC1-254A-47D8-B65F-0928B90F630D}" presName="parentText" presStyleLbl="node1" presStyleIdx="0" presStyleCnt="8" custLinFactY="11599" custLinFactNeighborX="-20411" custLinFactNeighborY="100000">
        <dgm:presLayoutVars>
          <dgm:chMax val="0"/>
          <dgm:bulletEnabled val="1"/>
        </dgm:presLayoutVars>
      </dgm:prSet>
      <dgm:spPr/>
    </dgm:pt>
    <dgm:pt modelId="{0467459B-541A-4381-B314-DF70215B06F0}" type="pres">
      <dgm:prSet presAssocID="{C9C4274A-BE7A-449A-901B-C8DBAA2ADC86}" presName="spacer" presStyleCnt="0"/>
      <dgm:spPr/>
    </dgm:pt>
    <dgm:pt modelId="{CFF14AF2-8A94-445D-B6CA-15045EA932AB}" type="pres">
      <dgm:prSet presAssocID="{2A298E13-8ED8-4B4C-BBCE-F0A18DCEAE61}" presName="parentText" presStyleLbl="node1" presStyleIdx="1" presStyleCnt="8" custLinFactY="13422" custLinFactNeighborX="324" custLinFactNeighborY="100000">
        <dgm:presLayoutVars>
          <dgm:chMax val="0"/>
          <dgm:bulletEnabled val="1"/>
        </dgm:presLayoutVars>
      </dgm:prSet>
      <dgm:spPr/>
    </dgm:pt>
    <dgm:pt modelId="{B0671161-954B-4198-99F6-DD965AB8F72D}" type="pres">
      <dgm:prSet presAssocID="{3FC22D66-F8EC-4F85-9EC3-9BBD61ED7165}" presName="spacer" presStyleCnt="0"/>
      <dgm:spPr/>
    </dgm:pt>
    <dgm:pt modelId="{37B56E21-5F92-4EE7-8692-ED7C29F7B0C8}" type="pres">
      <dgm:prSet presAssocID="{59FD7C40-5593-4784-A9FC-EC4E999D1EBA}" presName="parentText" presStyleLbl="node1" presStyleIdx="2" presStyleCnt="8" custLinFactNeighborY="90379">
        <dgm:presLayoutVars>
          <dgm:chMax val="0"/>
          <dgm:bulletEnabled val="1"/>
        </dgm:presLayoutVars>
      </dgm:prSet>
      <dgm:spPr/>
    </dgm:pt>
    <dgm:pt modelId="{FAC9DE0A-FCA5-49AE-A5EF-8CFCBB4249BD}" type="pres">
      <dgm:prSet presAssocID="{051CAAA7-46FF-4D01-A99E-00CE4F7E2A20}" presName="spacer" presStyleCnt="0"/>
      <dgm:spPr/>
    </dgm:pt>
    <dgm:pt modelId="{E983811F-C1ED-4E87-9668-97DBEA19BD3D}" type="pres">
      <dgm:prSet presAssocID="{675C1F32-403F-48C3-919E-2BBF6D8F63B7}" presName="parentText" presStyleLbl="node1" presStyleIdx="3" presStyleCnt="8" custScaleY="116141" custLinFactNeighborY="52976">
        <dgm:presLayoutVars>
          <dgm:chMax val="0"/>
          <dgm:bulletEnabled val="1"/>
        </dgm:presLayoutVars>
      </dgm:prSet>
      <dgm:spPr/>
    </dgm:pt>
    <dgm:pt modelId="{3A62DCBA-17AF-46C4-B968-4CD398BE7DF5}" type="pres">
      <dgm:prSet presAssocID="{64A0E3C6-C614-41C4-88BF-60F607872DF2}" presName="spacer" presStyleCnt="0"/>
      <dgm:spPr/>
    </dgm:pt>
    <dgm:pt modelId="{B7BC0038-9EC0-42EA-8F7F-F711B62E827A}" type="pres">
      <dgm:prSet presAssocID="{1CED4212-FA22-4EF6-B39A-E77E0BF46296}" presName="parentText" presStyleLbl="node1" presStyleIdx="4" presStyleCnt="8" custLinFactNeighborY="9443">
        <dgm:presLayoutVars>
          <dgm:chMax val="0"/>
          <dgm:bulletEnabled val="1"/>
        </dgm:presLayoutVars>
      </dgm:prSet>
      <dgm:spPr/>
    </dgm:pt>
    <dgm:pt modelId="{67100940-2104-4EAE-9C9D-786C5CA03977}" type="pres">
      <dgm:prSet presAssocID="{ABB2CD78-A707-4357-879A-120D4228ACCF}" presName="spacer" presStyleCnt="0"/>
      <dgm:spPr/>
    </dgm:pt>
    <dgm:pt modelId="{8831F057-9047-46FC-8B8B-B94D97BE23F4}" type="pres">
      <dgm:prSet presAssocID="{52161F59-4CD4-4ED4-AEB2-10523384F5A9}" presName="parentText" presStyleLbl="node1" presStyleIdx="5" presStyleCnt="8">
        <dgm:presLayoutVars>
          <dgm:chMax val="0"/>
          <dgm:bulletEnabled val="1"/>
        </dgm:presLayoutVars>
      </dgm:prSet>
      <dgm:spPr/>
    </dgm:pt>
    <dgm:pt modelId="{F675691C-A95E-48B7-BC9E-A15C0AD9F29B}" type="pres">
      <dgm:prSet presAssocID="{4C50B217-FE8A-41BC-8ABB-AF071AE1C733}" presName="spacer" presStyleCnt="0"/>
      <dgm:spPr/>
    </dgm:pt>
    <dgm:pt modelId="{77C80C52-FE99-4E85-A93A-E0BC366ADA20}" type="pres">
      <dgm:prSet presAssocID="{F26EF402-6E45-422E-8AF0-C02402F4D622}" presName="parentText" presStyleLbl="node1" presStyleIdx="6" presStyleCnt="8">
        <dgm:presLayoutVars>
          <dgm:chMax val="0"/>
          <dgm:bulletEnabled val="1"/>
        </dgm:presLayoutVars>
      </dgm:prSet>
      <dgm:spPr/>
    </dgm:pt>
    <dgm:pt modelId="{6E3B1563-DAF9-43F9-98DD-FC4FB264C62E}" type="pres">
      <dgm:prSet presAssocID="{F1C02026-293D-49F8-9E83-50BCAB0E48E1}" presName="spacer" presStyleCnt="0"/>
      <dgm:spPr/>
    </dgm:pt>
    <dgm:pt modelId="{DCAA021C-92C3-414B-98F4-AF001C2361F7}" type="pres">
      <dgm:prSet presAssocID="{B060C8F6-3071-404F-B379-388526516F36}" presName="parentText" presStyleLbl="node1" presStyleIdx="7" presStyleCnt="8">
        <dgm:presLayoutVars>
          <dgm:chMax val="0"/>
          <dgm:bulletEnabled val="1"/>
        </dgm:presLayoutVars>
      </dgm:prSet>
      <dgm:spPr/>
    </dgm:pt>
  </dgm:ptLst>
  <dgm:cxnLst>
    <dgm:cxn modelId="{26E99E10-F50A-4DA8-A006-FE4811635CE7}" type="presOf" srcId="{504B51AD-4AC5-41C2-9B2B-252FBC0F7F3B}" destId="{47AA9DCB-8289-4360-B8C3-87A81C55DEFB}" srcOrd="0" destOrd="0" presId="urn:microsoft.com/office/officeart/2005/8/layout/vList2"/>
    <dgm:cxn modelId="{5A0FCB1F-BF8E-4CD8-830E-22436910074C}" srcId="{504B51AD-4AC5-41C2-9B2B-252FBC0F7F3B}" destId="{F26EF402-6E45-422E-8AF0-C02402F4D622}" srcOrd="6" destOrd="0" parTransId="{1290BB43-40FE-4BF8-ADF4-2D494F60B01B}" sibTransId="{F1C02026-293D-49F8-9E83-50BCAB0E48E1}"/>
    <dgm:cxn modelId="{63A3F831-BBC6-420E-8CED-677B32835A89}" type="presOf" srcId="{675C1F32-403F-48C3-919E-2BBF6D8F63B7}" destId="{E983811F-C1ED-4E87-9668-97DBEA19BD3D}" srcOrd="0" destOrd="0" presId="urn:microsoft.com/office/officeart/2005/8/layout/vList2"/>
    <dgm:cxn modelId="{E8C0F537-19A1-4F81-837B-D85CCBDEED72}" type="presOf" srcId="{F26EF402-6E45-422E-8AF0-C02402F4D622}" destId="{77C80C52-FE99-4E85-A93A-E0BC366ADA20}" srcOrd="0" destOrd="0" presId="urn:microsoft.com/office/officeart/2005/8/layout/vList2"/>
    <dgm:cxn modelId="{A0043446-E593-4B9B-B19C-C08AD3CBF71B}" type="presOf" srcId="{52161F59-4CD4-4ED4-AEB2-10523384F5A9}" destId="{8831F057-9047-46FC-8B8B-B94D97BE23F4}" srcOrd="0" destOrd="0" presId="urn:microsoft.com/office/officeart/2005/8/layout/vList2"/>
    <dgm:cxn modelId="{C4D13870-04E9-4F49-8FB4-5881225DFEAC}" type="presOf" srcId="{1CED4212-FA22-4EF6-B39A-E77E0BF46296}" destId="{B7BC0038-9EC0-42EA-8F7F-F711B62E827A}" srcOrd="0" destOrd="0" presId="urn:microsoft.com/office/officeart/2005/8/layout/vList2"/>
    <dgm:cxn modelId="{8A7FEF72-8672-4092-9173-44D9C011EC3F}" srcId="{504B51AD-4AC5-41C2-9B2B-252FBC0F7F3B}" destId="{1CED4212-FA22-4EF6-B39A-E77E0BF46296}" srcOrd="4" destOrd="0" parTransId="{96230C90-FE88-41BE-AD99-EF357B5CDD02}" sibTransId="{ABB2CD78-A707-4357-879A-120D4228ACCF}"/>
    <dgm:cxn modelId="{D4051781-CD6F-441E-B5F4-13595827C6A4}" type="presOf" srcId="{B060C8F6-3071-404F-B379-388526516F36}" destId="{DCAA021C-92C3-414B-98F4-AF001C2361F7}" srcOrd="0" destOrd="0" presId="urn:microsoft.com/office/officeart/2005/8/layout/vList2"/>
    <dgm:cxn modelId="{A16E758F-1CD6-4672-BEE5-31A5438CC20F}" srcId="{504B51AD-4AC5-41C2-9B2B-252FBC0F7F3B}" destId="{B060C8F6-3071-404F-B379-388526516F36}" srcOrd="7" destOrd="0" parTransId="{8019D870-CE1E-4806-B194-3006605CBD6D}" sibTransId="{C578BEB6-21DA-42DE-A46D-021FC8A88A81}"/>
    <dgm:cxn modelId="{655A7AAE-D945-4400-8BF1-B299C0505395}" type="presOf" srcId="{EB9F1EC1-254A-47D8-B65F-0928B90F630D}" destId="{27EAB5E5-EA00-4D43-B09E-6E8A5595C870}" srcOrd="0" destOrd="0" presId="urn:microsoft.com/office/officeart/2005/8/layout/vList2"/>
    <dgm:cxn modelId="{859E63BC-4615-4C92-AC88-B1C172370C32}" srcId="{504B51AD-4AC5-41C2-9B2B-252FBC0F7F3B}" destId="{2A298E13-8ED8-4B4C-BBCE-F0A18DCEAE61}" srcOrd="1" destOrd="0" parTransId="{EACCC118-CE05-4368-8714-96605AF7BE43}" sibTransId="{3FC22D66-F8EC-4F85-9EC3-9BBD61ED7165}"/>
    <dgm:cxn modelId="{F64576C4-2522-46C1-9E03-1CE08FBA19EC}" srcId="{504B51AD-4AC5-41C2-9B2B-252FBC0F7F3B}" destId="{59FD7C40-5593-4784-A9FC-EC4E999D1EBA}" srcOrd="2" destOrd="0" parTransId="{10B4BCA7-1B74-406F-AC7D-A2ABAE0F63EC}" sibTransId="{051CAAA7-46FF-4D01-A99E-00CE4F7E2A20}"/>
    <dgm:cxn modelId="{D35982C8-BB72-424E-BC30-B3BCB91B5CB0}" type="presOf" srcId="{2A298E13-8ED8-4B4C-BBCE-F0A18DCEAE61}" destId="{CFF14AF2-8A94-445D-B6CA-15045EA932AB}" srcOrd="0" destOrd="0" presId="urn:microsoft.com/office/officeart/2005/8/layout/vList2"/>
    <dgm:cxn modelId="{2D2E4DDE-1F15-44F2-9024-D45E96417F97}" srcId="{504B51AD-4AC5-41C2-9B2B-252FBC0F7F3B}" destId="{EB9F1EC1-254A-47D8-B65F-0928B90F630D}" srcOrd="0" destOrd="0" parTransId="{CD76B07F-87D2-41A7-90C4-78D4B1A333FD}" sibTransId="{C9C4274A-BE7A-449A-901B-C8DBAA2ADC86}"/>
    <dgm:cxn modelId="{3403BFE8-6CC7-487D-97F0-86A3B9B157D1}" type="presOf" srcId="{59FD7C40-5593-4784-A9FC-EC4E999D1EBA}" destId="{37B56E21-5F92-4EE7-8692-ED7C29F7B0C8}" srcOrd="0" destOrd="0" presId="urn:microsoft.com/office/officeart/2005/8/layout/vList2"/>
    <dgm:cxn modelId="{44C819FC-2645-4F86-956E-5496D7E740F8}" srcId="{504B51AD-4AC5-41C2-9B2B-252FBC0F7F3B}" destId="{675C1F32-403F-48C3-919E-2BBF6D8F63B7}" srcOrd="3" destOrd="0" parTransId="{25CF500E-955B-45B9-B2B9-B79A5A36DD9F}" sibTransId="{64A0E3C6-C614-41C4-88BF-60F607872DF2}"/>
    <dgm:cxn modelId="{BD811EFF-AC88-4CCC-A5A4-CAF15C07E45A}" srcId="{504B51AD-4AC5-41C2-9B2B-252FBC0F7F3B}" destId="{52161F59-4CD4-4ED4-AEB2-10523384F5A9}" srcOrd="5" destOrd="0" parTransId="{BC9D813D-51E2-481A-90CB-958ACC89A9B2}" sibTransId="{4C50B217-FE8A-41BC-8ABB-AF071AE1C733}"/>
    <dgm:cxn modelId="{303CABF0-E5D9-43F0-A524-43D90987C652}" type="presParOf" srcId="{47AA9DCB-8289-4360-B8C3-87A81C55DEFB}" destId="{27EAB5E5-EA00-4D43-B09E-6E8A5595C870}" srcOrd="0" destOrd="0" presId="urn:microsoft.com/office/officeart/2005/8/layout/vList2"/>
    <dgm:cxn modelId="{704CE531-85B8-4584-849B-A727D3EA7675}" type="presParOf" srcId="{47AA9DCB-8289-4360-B8C3-87A81C55DEFB}" destId="{0467459B-541A-4381-B314-DF70215B06F0}" srcOrd="1" destOrd="0" presId="urn:microsoft.com/office/officeart/2005/8/layout/vList2"/>
    <dgm:cxn modelId="{FCAA0C1A-CAE3-4F3D-A589-3E9A48EF374B}" type="presParOf" srcId="{47AA9DCB-8289-4360-B8C3-87A81C55DEFB}" destId="{CFF14AF2-8A94-445D-B6CA-15045EA932AB}" srcOrd="2" destOrd="0" presId="urn:microsoft.com/office/officeart/2005/8/layout/vList2"/>
    <dgm:cxn modelId="{3B6C81F2-0908-4E1A-8C84-8A3204FCBA85}" type="presParOf" srcId="{47AA9DCB-8289-4360-B8C3-87A81C55DEFB}" destId="{B0671161-954B-4198-99F6-DD965AB8F72D}" srcOrd="3" destOrd="0" presId="urn:microsoft.com/office/officeart/2005/8/layout/vList2"/>
    <dgm:cxn modelId="{FADA1B3F-D476-4659-A988-482258257093}" type="presParOf" srcId="{47AA9DCB-8289-4360-B8C3-87A81C55DEFB}" destId="{37B56E21-5F92-4EE7-8692-ED7C29F7B0C8}" srcOrd="4" destOrd="0" presId="urn:microsoft.com/office/officeart/2005/8/layout/vList2"/>
    <dgm:cxn modelId="{43B689C8-A514-4419-87B3-E4BEDC6F49B9}" type="presParOf" srcId="{47AA9DCB-8289-4360-B8C3-87A81C55DEFB}" destId="{FAC9DE0A-FCA5-49AE-A5EF-8CFCBB4249BD}" srcOrd="5" destOrd="0" presId="urn:microsoft.com/office/officeart/2005/8/layout/vList2"/>
    <dgm:cxn modelId="{DC72BB9D-B62C-4675-BA21-BA9875612FC5}" type="presParOf" srcId="{47AA9DCB-8289-4360-B8C3-87A81C55DEFB}" destId="{E983811F-C1ED-4E87-9668-97DBEA19BD3D}" srcOrd="6" destOrd="0" presId="urn:microsoft.com/office/officeart/2005/8/layout/vList2"/>
    <dgm:cxn modelId="{4EDC06C9-220F-44C5-BEFA-858C5F3FA9FF}" type="presParOf" srcId="{47AA9DCB-8289-4360-B8C3-87A81C55DEFB}" destId="{3A62DCBA-17AF-46C4-B968-4CD398BE7DF5}" srcOrd="7" destOrd="0" presId="urn:microsoft.com/office/officeart/2005/8/layout/vList2"/>
    <dgm:cxn modelId="{EC636451-F2DF-419E-951D-A8E210A9DBA2}" type="presParOf" srcId="{47AA9DCB-8289-4360-B8C3-87A81C55DEFB}" destId="{B7BC0038-9EC0-42EA-8F7F-F711B62E827A}" srcOrd="8" destOrd="0" presId="urn:microsoft.com/office/officeart/2005/8/layout/vList2"/>
    <dgm:cxn modelId="{40283866-ADE1-4595-A4B1-7AFBDCCF34FC}" type="presParOf" srcId="{47AA9DCB-8289-4360-B8C3-87A81C55DEFB}" destId="{67100940-2104-4EAE-9C9D-786C5CA03977}" srcOrd="9" destOrd="0" presId="urn:microsoft.com/office/officeart/2005/8/layout/vList2"/>
    <dgm:cxn modelId="{719B2893-1FFF-4171-A13E-BD8AE07B820F}" type="presParOf" srcId="{47AA9DCB-8289-4360-B8C3-87A81C55DEFB}" destId="{8831F057-9047-46FC-8B8B-B94D97BE23F4}" srcOrd="10" destOrd="0" presId="urn:microsoft.com/office/officeart/2005/8/layout/vList2"/>
    <dgm:cxn modelId="{93958414-2639-4447-B4D2-350AFE666E6C}" type="presParOf" srcId="{47AA9DCB-8289-4360-B8C3-87A81C55DEFB}" destId="{F675691C-A95E-48B7-BC9E-A15C0AD9F29B}" srcOrd="11" destOrd="0" presId="urn:microsoft.com/office/officeart/2005/8/layout/vList2"/>
    <dgm:cxn modelId="{DB543F0A-B6FA-44AE-8CAF-1468C5A89AE4}" type="presParOf" srcId="{47AA9DCB-8289-4360-B8C3-87A81C55DEFB}" destId="{77C80C52-FE99-4E85-A93A-E0BC366ADA20}" srcOrd="12" destOrd="0" presId="urn:microsoft.com/office/officeart/2005/8/layout/vList2"/>
    <dgm:cxn modelId="{C43BF3C4-2EE9-4E6A-809C-F9AA4E49FCC0}" type="presParOf" srcId="{47AA9DCB-8289-4360-B8C3-87A81C55DEFB}" destId="{6E3B1563-DAF9-43F9-98DD-FC4FB264C62E}" srcOrd="13" destOrd="0" presId="urn:microsoft.com/office/officeart/2005/8/layout/vList2"/>
    <dgm:cxn modelId="{388E3EA8-DAA2-4000-9776-1BA8BD166D60}" type="presParOf" srcId="{47AA9DCB-8289-4360-B8C3-87A81C55DEFB}" destId="{DCAA021C-92C3-414B-98F4-AF001C2361F7}"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2462CFF-D024-4DED-9E49-9CC98E01479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sv-SE"/>
        </a:p>
      </dgm:t>
    </dgm:pt>
    <dgm:pt modelId="{D84F6136-06F7-4865-9049-2B8CF6C9307F}">
      <dgm:prSet custT="1"/>
      <dgm:spPr/>
      <dgm:t>
        <a:bodyPr/>
        <a:lstStyle/>
        <a:p>
          <a:r>
            <a:rPr lang="sv-SE" sz="2000" dirty="0"/>
            <a:t>Löneuppgifter</a:t>
          </a:r>
        </a:p>
      </dgm:t>
    </dgm:pt>
    <dgm:pt modelId="{37C61B01-9C2E-47E3-BE09-577FB371A5B3}" type="parTrans" cxnId="{E89AA1FC-CED1-4E56-9202-C07B0A0F9FF9}">
      <dgm:prSet/>
      <dgm:spPr/>
      <dgm:t>
        <a:bodyPr/>
        <a:lstStyle/>
        <a:p>
          <a:endParaRPr lang="sv-SE"/>
        </a:p>
      </dgm:t>
    </dgm:pt>
    <dgm:pt modelId="{4D6D7B10-4FE2-4C69-AAB7-BB15E145C299}" type="sibTrans" cxnId="{E89AA1FC-CED1-4E56-9202-C07B0A0F9FF9}">
      <dgm:prSet/>
      <dgm:spPr/>
      <dgm:t>
        <a:bodyPr/>
        <a:lstStyle/>
        <a:p>
          <a:endParaRPr lang="sv-SE"/>
        </a:p>
      </dgm:t>
    </dgm:pt>
    <dgm:pt modelId="{4AA93BD8-73A9-42FE-9245-9524282608EB}">
      <dgm:prSet custT="1"/>
      <dgm:spPr/>
      <dgm:t>
        <a:bodyPr/>
        <a:lstStyle/>
        <a:p>
          <a:r>
            <a:rPr lang="sv-SE" sz="2000" dirty="0"/>
            <a:t>Uppgifter om lagöverträdelser</a:t>
          </a:r>
        </a:p>
      </dgm:t>
    </dgm:pt>
    <dgm:pt modelId="{85B0731B-89B0-4AEB-A9C2-598F9C03013B}" type="parTrans" cxnId="{0A875F33-8038-41D8-8AAB-EBE193C8CBCC}">
      <dgm:prSet/>
      <dgm:spPr/>
      <dgm:t>
        <a:bodyPr/>
        <a:lstStyle/>
        <a:p>
          <a:endParaRPr lang="sv-SE"/>
        </a:p>
      </dgm:t>
    </dgm:pt>
    <dgm:pt modelId="{63EF68C7-9E82-47FD-873A-425936A59ACD}" type="sibTrans" cxnId="{0A875F33-8038-41D8-8AAB-EBE193C8CBCC}">
      <dgm:prSet/>
      <dgm:spPr/>
      <dgm:t>
        <a:bodyPr/>
        <a:lstStyle/>
        <a:p>
          <a:endParaRPr lang="sv-SE"/>
        </a:p>
      </dgm:t>
    </dgm:pt>
    <dgm:pt modelId="{129FA692-9503-4607-8ED1-6DB3F0F3C2CD}">
      <dgm:prSet custT="1"/>
      <dgm:spPr/>
      <dgm:t>
        <a:bodyPr/>
        <a:lstStyle/>
        <a:p>
          <a:r>
            <a:rPr lang="sv-SE" sz="2000" dirty="0"/>
            <a:t>Värderande uppgifter, till exempel uppgifter från utvecklingssamtal, uppgifter om resultat från personlighetstester eller personlighetsprofiler</a:t>
          </a:r>
        </a:p>
      </dgm:t>
    </dgm:pt>
    <dgm:pt modelId="{42CDA58B-FB1E-45B1-971B-B41318D323D6}" type="parTrans" cxnId="{1E83C67E-D4C5-4226-B58E-3E702422CCF0}">
      <dgm:prSet/>
      <dgm:spPr/>
      <dgm:t>
        <a:bodyPr/>
        <a:lstStyle/>
        <a:p>
          <a:endParaRPr lang="sv-SE"/>
        </a:p>
      </dgm:t>
    </dgm:pt>
    <dgm:pt modelId="{4E80985B-BFC0-46CA-B890-E057EFF52A25}" type="sibTrans" cxnId="{1E83C67E-D4C5-4226-B58E-3E702422CCF0}">
      <dgm:prSet/>
      <dgm:spPr/>
      <dgm:t>
        <a:bodyPr/>
        <a:lstStyle/>
        <a:p>
          <a:endParaRPr lang="sv-SE"/>
        </a:p>
      </dgm:t>
    </dgm:pt>
    <dgm:pt modelId="{DA249B14-88C0-4DF2-AC28-3E1136A20314}">
      <dgm:prSet custT="1"/>
      <dgm:spPr/>
      <dgm:t>
        <a:bodyPr/>
        <a:lstStyle/>
        <a:p>
          <a:r>
            <a:rPr lang="sv-SE" sz="2000" dirty="0"/>
            <a:t>Information som rör någons privata sfär</a:t>
          </a:r>
        </a:p>
      </dgm:t>
    </dgm:pt>
    <dgm:pt modelId="{4BF5175E-ABEC-4B5C-9796-A4B9C3358E8A}" type="parTrans" cxnId="{7FC5C678-FF6B-4634-B4D9-C3DBABE6ACC8}">
      <dgm:prSet/>
      <dgm:spPr/>
      <dgm:t>
        <a:bodyPr/>
        <a:lstStyle/>
        <a:p>
          <a:endParaRPr lang="sv-SE"/>
        </a:p>
      </dgm:t>
    </dgm:pt>
    <dgm:pt modelId="{C3498BFF-CBC3-4F81-B412-EE3FA810CD1E}" type="sibTrans" cxnId="{7FC5C678-FF6B-4634-B4D9-C3DBABE6ACC8}">
      <dgm:prSet/>
      <dgm:spPr/>
      <dgm:t>
        <a:bodyPr/>
        <a:lstStyle/>
        <a:p>
          <a:endParaRPr lang="sv-SE"/>
        </a:p>
      </dgm:t>
    </dgm:pt>
    <dgm:pt modelId="{E50D43B7-7C1F-4878-8705-BF0C308C26F8}">
      <dgm:prSet custT="1"/>
      <dgm:spPr/>
      <dgm:t>
        <a:bodyPr/>
        <a:lstStyle/>
        <a:p>
          <a:r>
            <a:rPr lang="sv-SE" sz="2000" dirty="0"/>
            <a:t>Uppgifter om sociala förhållanden</a:t>
          </a:r>
          <a:endParaRPr lang="sv-SE" sz="1800" dirty="0"/>
        </a:p>
      </dgm:t>
    </dgm:pt>
    <dgm:pt modelId="{7A4491B8-5292-48F0-A97B-7309C03856E8}" type="parTrans" cxnId="{C4870632-08A6-4849-8C28-207F0402E495}">
      <dgm:prSet/>
      <dgm:spPr/>
      <dgm:t>
        <a:bodyPr/>
        <a:lstStyle/>
        <a:p>
          <a:endParaRPr lang="sv-SE"/>
        </a:p>
      </dgm:t>
    </dgm:pt>
    <dgm:pt modelId="{16BFE562-424F-4D20-A4B7-B4FE07C92C30}" type="sibTrans" cxnId="{C4870632-08A6-4849-8C28-207F0402E495}">
      <dgm:prSet/>
      <dgm:spPr/>
      <dgm:t>
        <a:bodyPr/>
        <a:lstStyle/>
        <a:p>
          <a:endParaRPr lang="sv-SE"/>
        </a:p>
      </dgm:t>
    </dgm:pt>
    <dgm:pt modelId="{88F250C1-BBCF-4558-9245-C871DDF5E95E}" type="pres">
      <dgm:prSet presAssocID="{12462CFF-D024-4DED-9E49-9CC98E01479F}" presName="linear" presStyleCnt="0">
        <dgm:presLayoutVars>
          <dgm:animLvl val="lvl"/>
          <dgm:resizeHandles val="exact"/>
        </dgm:presLayoutVars>
      </dgm:prSet>
      <dgm:spPr/>
    </dgm:pt>
    <dgm:pt modelId="{CFB21353-0FA7-4B1A-935F-C1CA43C87320}" type="pres">
      <dgm:prSet presAssocID="{D84F6136-06F7-4865-9049-2B8CF6C9307F}" presName="parentText" presStyleLbl="node1" presStyleIdx="0" presStyleCnt="5" custLinFactNeighborX="-5587" custLinFactNeighborY="25565">
        <dgm:presLayoutVars>
          <dgm:chMax val="0"/>
          <dgm:bulletEnabled val="1"/>
        </dgm:presLayoutVars>
      </dgm:prSet>
      <dgm:spPr/>
    </dgm:pt>
    <dgm:pt modelId="{9B896158-D936-436E-8F71-04B90529F519}" type="pres">
      <dgm:prSet presAssocID="{4D6D7B10-4FE2-4C69-AAB7-BB15E145C299}" presName="spacer" presStyleCnt="0"/>
      <dgm:spPr/>
    </dgm:pt>
    <dgm:pt modelId="{CFBE0DD4-45F2-47BE-83C5-40E859B0D2CC}" type="pres">
      <dgm:prSet presAssocID="{4AA93BD8-73A9-42FE-9245-9524282608EB}" presName="parentText" presStyleLbl="node1" presStyleIdx="1" presStyleCnt="5">
        <dgm:presLayoutVars>
          <dgm:chMax val="0"/>
          <dgm:bulletEnabled val="1"/>
        </dgm:presLayoutVars>
      </dgm:prSet>
      <dgm:spPr/>
    </dgm:pt>
    <dgm:pt modelId="{1014F789-DABE-44F4-82E2-3E0E9C649446}" type="pres">
      <dgm:prSet presAssocID="{63EF68C7-9E82-47FD-873A-425936A59ACD}" presName="spacer" presStyleCnt="0"/>
      <dgm:spPr/>
    </dgm:pt>
    <dgm:pt modelId="{A955BA64-4B22-4E75-9DC0-DEE62F568031}" type="pres">
      <dgm:prSet presAssocID="{129FA692-9503-4607-8ED1-6DB3F0F3C2CD}" presName="parentText" presStyleLbl="node1" presStyleIdx="2" presStyleCnt="5" custLinFactNeighborX="-2808" custLinFactNeighborY="64527">
        <dgm:presLayoutVars>
          <dgm:chMax val="0"/>
          <dgm:bulletEnabled val="1"/>
        </dgm:presLayoutVars>
      </dgm:prSet>
      <dgm:spPr/>
    </dgm:pt>
    <dgm:pt modelId="{80378FE2-6F7D-4AD2-8D59-5E448898AC89}" type="pres">
      <dgm:prSet presAssocID="{4E80985B-BFC0-46CA-B890-E057EFF52A25}" presName="spacer" presStyleCnt="0"/>
      <dgm:spPr/>
    </dgm:pt>
    <dgm:pt modelId="{D2729B60-59A6-455F-A898-5CC31A7DA547}" type="pres">
      <dgm:prSet presAssocID="{DA249B14-88C0-4DF2-AC28-3E1136A20314}" presName="parentText" presStyleLbl="node1" presStyleIdx="3" presStyleCnt="5">
        <dgm:presLayoutVars>
          <dgm:chMax val="0"/>
          <dgm:bulletEnabled val="1"/>
        </dgm:presLayoutVars>
      </dgm:prSet>
      <dgm:spPr/>
    </dgm:pt>
    <dgm:pt modelId="{7F37BF17-65FB-41A3-8413-15988F597D9D}" type="pres">
      <dgm:prSet presAssocID="{C3498BFF-CBC3-4F81-B412-EE3FA810CD1E}" presName="spacer" presStyleCnt="0"/>
      <dgm:spPr/>
    </dgm:pt>
    <dgm:pt modelId="{6708ED40-883F-4C51-A027-D6BF4AE024C8}" type="pres">
      <dgm:prSet presAssocID="{E50D43B7-7C1F-4878-8705-BF0C308C26F8}" presName="parentText" presStyleLbl="node1" presStyleIdx="4" presStyleCnt="5">
        <dgm:presLayoutVars>
          <dgm:chMax val="0"/>
          <dgm:bulletEnabled val="1"/>
        </dgm:presLayoutVars>
      </dgm:prSet>
      <dgm:spPr/>
    </dgm:pt>
  </dgm:ptLst>
  <dgm:cxnLst>
    <dgm:cxn modelId="{4A9EE52F-CF87-4E86-AEE7-8AF3B70C4CDA}" type="presOf" srcId="{129FA692-9503-4607-8ED1-6DB3F0F3C2CD}" destId="{A955BA64-4B22-4E75-9DC0-DEE62F568031}" srcOrd="0" destOrd="0" presId="urn:microsoft.com/office/officeart/2005/8/layout/vList2"/>
    <dgm:cxn modelId="{C4870632-08A6-4849-8C28-207F0402E495}" srcId="{12462CFF-D024-4DED-9E49-9CC98E01479F}" destId="{E50D43B7-7C1F-4878-8705-BF0C308C26F8}" srcOrd="4" destOrd="0" parTransId="{7A4491B8-5292-48F0-A97B-7309C03856E8}" sibTransId="{16BFE562-424F-4D20-A4B7-B4FE07C92C30}"/>
    <dgm:cxn modelId="{0A875F33-8038-41D8-8AAB-EBE193C8CBCC}" srcId="{12462CFF-D024-4DED-9E49-9CC98E01479F}" destId="{4AA93BD8-73A9-42FE-9245-9524282608EB}" srcOrd="1" destOrd="0" parTransId="{85B0731B-89B0-4AEB-A9C2-598F9C03013B}" sibTransId="{63EF68C7-9E82-47FD-873A-425936A59ACD}"/>
    <dgm:cxn modelId="{7FC5C678-FF6B-4634-B4D9-C3DBABE6ACC8}" srcId="{12462CFF-D024-4DED-9E49-9CC98E01479F}" destId="{DA249B14-88C0-4DF2-AC28-3E1136A20314}" srcOrd="3" destOrd="0" parTransId="{4BF5175E-ABEC-4B5C-9796-A4B9C3358E8A}" sibTransId="{C3498BFF-CBC3-4F81-B412-EE3FA810CD1E}"/>
    <dgm:cxn modelId="{1E83C67E-D4C5-4226-B58E-3E702422CCF0}" srcId="{12462CFF-D024-4DED-9E49-9CC98E01479F}" destId="{129FA692-9503-4607-8ED1-6DB3F0F3C2CD}" srcOrd="2" destOrd="0" parTransId="{42CDA58B-FB1E-45B1-971B-B41318D323D6}" sibTransId="{4E80985B-BFC0-46CA-B890-E057EFF52A25}"/>
    <dgm:cxn modelId="{83DAE18B-A7F2-4F88-88E0-7BF15C5C6357}" type="presOf" srcId="{D84F6136-06F7-4865-9049-2B8CF6C9307F}" destId="{CFB21353-0FA7-4B1A-935F-C1CA43C87320}" srcOrd="0" destOrd="0" presId="urn:microsoft.com/office/officeart/2005/8/layout/vList2"/>
    <dgm:cxn modelId="{FBC76C8F-3AC2-4141-8F7C-87134321FFEA}" type="presOf" srcId="{E50D43B7-7C1F-4878-8705-BF0C308C26F8}" destId="{6708ED40-883F-4C51-A027-D6BF4AE024C8}" srcOrd="0" destOrd="0" presId="urn:microsoft.com/office/officeart/2005/8/layout/vList2"/>
    <dgm:cxn modelId="{9F8B88BF-1CF8-420F-BD8F-1202381181E6}" type="presOf" srcId="{DA249B14-88C0-4DF2-AC28-3E1136A20314}" destId="{D2729B60-59A6-455F-A898-5CC31A7DA547}" srcOrd="0" destOrd="0" presId="urn:microsoft.com/office/officeart/2005/8/layout/vList2"/>
    <dgm:cxn modelId="{2F2ADCC9-3231-4F4F-939F-BC80221A95F4}" type="presOf" srcId="{4AA93BD8-73A9-42FE-9245-9524282608EB}" destId="{CFBE0DD4-45F2-47BE-83C5-40E859B0D2CC}" srcOrd="0" destOrd="0" presId="urn:microsoft.com/office/officeart/2005/8/layout/vList2"/>
    <dgm:cxn modelId="{6A9760D0-4B47-4E90-944B-E56E5876D948}" type="presOf" srcId="{12462CFF-D024-4DED-9E49-9CC98E01479F}" destId="{88F250C1-BBCF-4558-9245-C871DDF5E95E}" srcOrd="0" destOrd="0" presId="urn:microsoft.com/office/officeart/2005/8/layout/vList2"/>
    <dgm:cxn modelId="{E89AA1FC-CED1-4E56-9202-C07B0A0F9FF9}" srcId="{12462CFF-D024-4DED-9E49-9CC98E01479F}" destId="{D84F6136-06F7-4865-9049-2B8CF6C9307F}" srcOrd="0" destOrd="0" parTransId="{37C61B01-9C2E-47E3-BE09-577FB371A5B3}" sibTransId="{4D6D7B10-4FE2-4C69-AAB7-BB15E145C299}"/>
    <dgm:cxn modelId="{33BD2499-BD77-45AC-A6A6-94FA36D557F7}" type="presParOf" srcId="{88F250C1-BBCF-4558-9245-C871DDF5E95E}" destId="{CFB21353-0FA7-4B1A-935F-C1CA43C87320}" srcOrd="0" destOrd="0" presId="urn:microsoft.com/office/officeart/2005/8/layout/vList2"/>
    <dgm:cxn modelId="{FE5E6531-4BF6-4C8C-8D1E-09236602A438}" type="presParOf" srcId="{88F250C1-BBCF-4558-9245-C871DDF5E95E}" destId="{9B896158-D936-436E-8F71-04B90529F519}" srcOrd="1" destOrd="0" presId="urn:microsoft.com/office/officeart/2005/8/layout/vList2"/>
    <dgm:cxn modelId="{A35B5697-1C24-4376-A2A7-FCD056071410}" type="presParOf" srcId="{88F250C1-BBCF-4558-9245-C871DDF5E95E}" destId="{CFBE0DD4-45F2-47BE-83C5-40E859B0D2CC}" srcOrd="2" destOrd="0" presId="urn:microsoft.com/office/officeart/2005/8/layout/vList2"/>
    <dgm:cxn modelId="{B5EBD657-889D-4D43-BA4A-FB0FCA5A4AF1}" type="presParOf" srcId="{88F250C1-BBCF-4558-9245-C871DDF5E95E}" destId="{1014F789-DABE-44F4-82E2-3E0E9C649446}" srcOrd="3" destOrd="0" presId="urn:microsoft.com/office/officeart/2005/8/layout/vList2"/>
    <dgm:cxn modelId="{2E456500-A183-4481-A377-39CF5B5E8AA5}" type="presParOf" srcId="{88F250C1-BBCF-4558-9245-C871DDF5E95E}" destId="{A955BA64-4B22-4E75-9DC0-DEE62F568031}" srcOrd="4" destOrd="0" presId="urn:microsoft.com/office/officeart/2005/8/layout/vList2"/>
    <dgm:cxn modelId="{D74EC6E7-9098-4DAF-87F8-B21D1243EDBF}" type="presParOf" srcId="{88F250C1-BBCF-4558-9245-C871DDF5E95E}" destId="{80378FE2-6F7D-4AD2-8D59-5E448898AC89}" srcOrd="5" destOrd="0" presId="urn:microsoft.com/office/officeart/2005/8/layout/vList2"/>
    <dgm:cxn modelId="{BB4FC18D-050B-44E0-99D9-F9899FC13162}" type="presParOf" srcId="{88F250C1-BBCF-4558-9245-C871DDF5E95E}" destId="{D2729B60-59A6-455F-A898-5CC31A7DA547}" srcOrd="6" destOrd="0" presId="urn:microsoft.com/office/officeart/2005/8/layout/vList2"/>
    <dgm:cxn modelId="{A51CF084-755B-4B52-86EC-131AA5EB51CC}" type="presParOf" srcId="{88F250C1-BBCF-4558-9245-C871DDF5E95E}" destId="{7F37BF17-65FB-41A3-8413-15988F597D9D}" srcOrd="7" destOrd="0" presId="urn:microsoft.com/office/officeart/2005/8/layout/vList2"/>
    <dgm:cxn modelId="{D3FDC421-4ACE-4347-AEFA-C35C916BF48A}" type="presParOf" srcId="{88F250C1-BBCF-4558-9245-C871DDF5E95E}" destId="{6708ED40-883F-4C51-A027-D6BF4AE024C8}"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A5254ED-2B70-4F8A-BC17-9876A433A75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sv-SE"/>
        </a:p>
      </dgm:t>
    </dgm:pt>
    <dgm:pt modelId="{8D7955CF-8D14-43E3-AA84-AF0CFB5B896D}">
      <dgm:prSet custT="1"/>
      <dgm:spPr/>
      <dgm:t>
        <a:bodyPr/>
        <a:lstStyle/>
        <a:p>
          <a:r>
            <a:rPr lang="sv-SE" sz="2000" dirty="0"/>
            <a:t>Publicerar något på webben</a:t>
          </a:r>
        </a:p>
      </dgm:t>
    </dgm:pt>
    <dgm:pt modelId="{A609EA7C-F122-487C-ABD6-BCE1CC76B468}" type="parTrans" cxnId="{614337AB-4C31-49AB-8A16-54C3C8F77252}">
      <dgm:prSet/>
      <dgm:spPr/>
      <dgm:t>
        <a:bodyPr/>
        <a:lstStyle/>
        <a:p>
          <a:endParaRPr lang="sv-SE"/>
        </a:p>
      </dgm:t>
    </dgm:pt>
    <dgm:pt modelId="{1A0C3B44-3EC9-48F5-99B8-9B7314D32BE9}" type="sibTrans" cxnId="{614337AB-4C31-49AB-8A16-54C3C8F77252}">
      <dgm:prSet/>
      <dgm:spPr/>
      <dgm:t>
        <a:bodyPr/>
        <a:lstStyle/>
        <a:p>
          <a:endParaRPr lang="sv-SE"/>
        </a:p>
      </dgm:t>
    </dgm:pt>
    <dgm:pt modelId="{4ABE763E-1F3A-4761-8A89-7C9897EC106F}">
      <dgm:prSet custT="1"/>
      <dgm:spPr/>
      <dgm:t>
        <a:bodyPr/>
        <a:lstStyle/>
        <a:p>
          <a:r>
            <a:rPr lang="sv-SE" sz="2000" dirty="0"/>
            <a:t>Det saknar betydelse om det är en eller hundra medarbetare som använder sig av listan</a:t>
          </a:r>
        </a:p>
      </dgm:t>
    </dgm:pt>
    <dgm:pt modelId="{A8F28627-4502-4B50-9966-B9F9753D73B3}" type="parTrans" cxnId="{97EAC5F0-F5D8-4995-94BD-8F79A344C943}">
      <dgm:prSet/>
      <dgm:spPr/>
      <dgm:t>
        <a:bodyPr/>
        <a:lstStyle/>
        <a:p>
          <a:endParaRPr lang="sv-SE"/>
        </a:p>
      </dgm:t>
    </dgm:pt>
    <dgm:pt modelId="{E1C57C3C-AF0D-445A-9D9E-CB8930FD167A}" type="sibTrans" cxnId="{97EAC5F0-F5D8-4995-94BD-8F79A344C943}">
      <dgm:prSet/>
      <dgm:spPr/>
      <dgm:t>
        <a:bodyPr/>
        <a:lstStyle/>
        <a:p>
          <a:endParaRPr lang="sv-SE"/>
        </a:p>
      </dgm:t>
    </dgm:pt>
    <dgm:pt modelId="{9407FFB7-2CAC-46B4-9193-645344BD4485}">
      <dgm:prSet custT="1"/>
      <dgm:spPr/>
      <dgm:t>
        <a:bodyPr/>
        <a:lstStyle/>
        <a:p>
          <a:r>
            <a:rPr lang="sv-SE" sz="2000" dirty="0"/>
            <a:t>Löpande text, databaser, register eller ärendesystem </a:t>
          </a:r>
        </a:p>
      </dgm:t>
    </dgm:pt>
    <dgm:pt modelId="{9073F83B-73DE-4177-A40D-2421F7D83BC7}" type="parTrans" cxnId="{D21DFC76-48D4-4A55-A257-C92B8B76245B}">
      <dgm:prSet/>
      <dgm:spPr/>
      <dgm:t>
        <a:bodyPr/>
        <a:lstStyle/>
        <a:p>
          <a:endParaRPr lang="sv-SE"/>
        </a:p>
      </dgm:t>
    </dgm:pt>
    <dgm:pt modelId="{05A08B43-7C03-4237-B54A-E1AFEA2F25D2}" type="sibTrans" cxnId="{D21DFC76-48D4-4A55-A257-C92B8B76245B}">
      <dgm:prSet/>
      <dgm:spPr/>
      <dgm:t>
        <a:bodyPr/>
        <a:lstStyle/>
        <a:p>
          <a:endParaRPr lang="sv-SE"/>
        </a:p>
      </dgm:t>
    </dgm:pt>
    <dgm:pt modelId="{1E1706F6-EBFE-46AB-8C47-8C8EB6381C2A}">
      <dgm:prSet custT="1"/>
      <dgm:spPr/>
      <dgm:t>
        <a:bodyPr/>
        <a:lstStyle/>
        <a:p>
          <a:r>
            <a:rPr lang="sv-SE" sz="2000" dirty="0"/>
            <a:t>GDPR omfattar också manuell behandling av personuppgifter om personuppgifterna ingår eller är avsedda att ingå i ett manuellt register som är sökbart enligt särskilda kriterier</a:t>
          </a:r>
        </a:p>
      </dgm:t>
    </dgm:pt>
    <dgm:pt modelId="{2DF98020-65C1-4A8A-B007-C57119093C3D}" type="parTrans" cxnId="{DBE0680C-FAAC-4933-BD05-AEC45EFFF3EB}">
      <dgm:prSet/>
      <dgm:spPr/>
      <dgm:t>
        <a:bodyPr/>
        <a:lstStyle/>
        <a:p>
          <a:endParaRPr lang="sv-SE"/>
        </a:p>
      </dgm:t>
    </dgm:pt>
    <dgm:pt modelId="{38639FBD-15C7-48DE-B4D4-FACC2AD85D26}" type="sibTrans" cxnId="{DBE0680C-FAAC-4933-BD05-AEC45EFFF3EB}">
      <dgm:prSet/>
      <dgm:spPr/>
      <dgm:t>
        <a:bodyPr/>
        <a:lstStyle/>
        <a:p>
          <a:endParaRPr lang="sv-SE"/>
        </a:p>
      </dgm:t>
    </dgm:pt>
    <dgm:pt modelId="{F514D9FE-8AD7-4289-AA81-C18BAC381CB2}">
      <dgm:prSet custT="1"/>
      <dgm:spPr/>
      <dgm:t>
        <a:bodyPr/>
        <a:lstStyle/>
        <a:p>
          <a:r>
            <a:rPr lang="sv-SE" sz="2000" dirty="0"/>
            <a:t>Sammanställer en lista för internt bruk</a:t>
          </a:r>
          <a:endParaRPr lang="sv-SE" sz="1500" dirty="0"/>
        </a:p>
      </dgm:t>
    </dgm:pt>
    <dgm:pt modelId="{94C03280-3C99-47E4-AB2A-6C56FB724CEF}" type="sibTrans" cxnId="{C4F8FEEC-EB94-440E-BAB2-4EBCA8EFB41F}">
      <dgm:prSet/>
      <dgm:spPr/>
      <dgm:t>
        <a:bodyPr/>
        <a:lstStyle/>
        <a:p>
          <a:endParaRPr lang="sv-SE"/>
        </a:p>
      </dgm:t>
    </dgm:pt>
    <dgm:pt modelId="{7C4B81A6-C91C-4FEB-97FA-034BE4C1184B}" type="parTrans" cxnId="{C4F8FEEC-EB94-440E-BAB2-4EBCA8EFB41F}">
      <dgm:prSet/>
      <dgm:spPr/>
      <dgm:t>
        <a:bodyPr/>
        <a:lstStyle/>
        <a:p>
          <a:endParaRPr lang="sv-SE"/>
        </a:p>
      </dgm:t>
    </dgm:pt>
    <dgm:pt modelId="{E5580B4F-1464-4C87-BE6C-D38D38A4AC87}" type="pres">
      <dgm:prSet presAssocID="{8A5254ED-2B70-4F8A-BC17-9876A433A756}" presName="linear" presStyleCnt="0">
        <dgm:presLayoutVars>
          <dgm:animLvl val="lvl"/>
          <dgm:resizeHandles val="exact"/>
        </dgm:presLayoutVars>
      </dgm:prSet>
      <dgm:spPr/>
    </dgm:pt>
    <dgm:pt modelId="{D5D70BDA-4A6D-4FC4-B92E-C51C35E1C389}" type="pres">
      <dgm:prSet presAssocID="{F514D9FE-8AD7-4289-AA81-C18BAC381CB2}" presName="parentText" presStyleLbl="node1" presStyleIdx="0" presStyleCnt="5">
        <dgm:presLayoutVars>
          <dgm:chMax val="0"/>
          <dgm:bulletEnabled val="1"/>
        </dgm:presLayoutVars>
      </dgm:prSet>
      <dgm:spPr/>
    </dgm:pt>
    <dgm:pt modelId="{B8EAD0E4-4011-42A6-B01F-8E016E4AF237}" type="pres">
      <dgm:prSet presAssocID="{94C03280-3C99-47E4-AB2A-6C56FB724CEF}" presName="spacer" presStyleCnt="0"/>
      <dgm:spPr/>
    </dgm:pt>
    <dgm:pt modelId="{E26D79C4-1ABA-404F-8263-175D16D56C0F}" type="pres">
      <dgm:prSet presAssocID="{8D7955CF-8D14-43E3-AA84-AF0CFB5B896D}" presName="parentText" presStyleLbl="node1" presStyleIdx="1" presStyleCnt="5">
        <dgm:presLayoutVars>
          <dgm:chMax val="0"/>
          <dgm:bulletEnabled val="1"/>
        </dgm:presLayoutVars>
      </dgm:prSet>
      <dgm:spPr/>
    </dgm:pt>
    <dgm:pt modelId="{1BB4929E-71AB-4196-9D00-9AB60BC8F76E}" type="pres">
      <dgm:prSet presAssocID="{1A0C3B44-3EC9-48F5-99B8-9B7314D32BE9}" presName="spacer" presStyleCnt="0"/>
      <dgm:spPr/>
    </dgm:pt>
    <dgm:pt modelId="{96C23F22-EDF3-4497-BE94-DF51A6D75283}" type="pres">
      <dgm:prSet presAssocID="{4ABE763E-1F3A-4761-8A89-7C9897EC106F}" presName="parentText" presStyleLbl="node1" presStyleIdx="2" presStyleCnt="5">
        <dgm:presLayoutVars>
          <dgm:chMax val="0"/>
          <dgm:bulletEnabled val="1"/>
        </dgm:presLayoutVars>
      </dgm:prSet>
      <dgm:spPr/>
    </dgm:pt>
    <dgm:pt modelId="{45E5C30E-4CA3-49DE-91E0-471000A0087E}" type="pres">
      <dgm:prSet presAssocID="{E1C57C3C-AF0D-445A-9D9E-CB8930FD167A}" presName="spacer" presStyleCnt="0"/>
      <dgm:spPr/>
    </dgm:pt>
    <dgm:pt modelId="{32274802-4E67-45BC-89B2-B9D318CBEB64}" type="pres">
      <dgm:prSet presAssocID="{9407FFB7-2CAC-46B4-9193-645344BD4485}" presName="parentText" presStyleLbl="node1" presStyleIdx="3" presStyleCnt="5">
        <dgm:presLayoutVars>
          <dgm:chMax val="0"/>
          <dgm:bulletEnabled val="1"/>
        </dgm:presLayoutVars>
      </dgm:prSet>
      <dgm:spPr/>
    </dgm:pt>
    <dgm:pt modelId="{F8417EB7-2EAB-4295-BAA1-4DE046605FBA}" type="pres">
      <dgm:prSet presAssocID="{05A08B43-7C03-4237-B54A-E1AFEA2F25D2}" presName="spacer" presStyleCnt="0"/>
      <dgm:spPr/>
    </dgm:pt>
    <dgm:pt modelId="{BAC46681-610F-4D2E-A3FD-77D9AA76C748}" type="pres">
      <dgm:prSet presAssocID="{1E1706F6-EBFE-46AB-8C47-8C8EB6381C2A}" presName="parentText" presStyleLbl="node1" presStyleIdx="4" presStyleCnt="5">
        <dgm:presLayoutVars>
          <dgm:chMax val="0"/>
          <dgm:bulletEnabled val="1"/>
        </dgm:presLayoutVars>
      </dgm:prSet>
      <dgm:spPr/>
    </dgm:pt>
  </dgm:ptLst>
  <dgm:cxnLst>
    <dgm:cxn modelId="{DBE0680C-FAAC-4933-BD05-AEC45EFFF3EB}" srcId="{8A5254ED-2B70-4F8A-BC17-9876A433A756}" destId="{1E1706F6-EBFE-46AB-8C47-8C8EB6381C2A}" srcOrd="4" destOrd="0" parTransId="{2DF98020-65C1-4A8A-B007-C57119093C3D}" sibTransId="{38639FBD-15C7-48DE-B4D4-FACC2AD85D26}"/>
    <dgm:cxn modelId="{F88DD02B-735B-487F-AFBF-BFFB9C5E7242}" type="presOf" srcId="{F514D9FE-8AD7-4289-AA81-C18BAC381CB2}" destId="{D5D70BDA-4A6D-4FC4-B92E-C51C35E1C389}" srcOrd="0" destOrd="0" presId="urn:microsoft.com/office/officeart/2005/8/layout/vList2"/>
    <dgm:cxn modelId="{D21DFC76-48D4-4A55-A257-C92B8B76245B}" srcId="{8A5254ED-2B70-4F8A-BC17-9876A433A756}" destId="{9407FFB7-2CAC-46B4-9193-645344BD4485}" srcOrd="3" destOrd="0" parTransId="{9073F83B-73DE-4177-A40D-2421F7D83BC7}" sibTransId="{05A08B43-7C03-4237-B54A-E1AFEA2F25D2}"/>
    <dgm:cxn modelId="{04B9605A-3CA2-41E7-9021-FAFA9C9FD814}" type="presOf" srcId="{4ABE763E-1F3A-4761-8A89-7C9897EC106F}" destId="{96C23F22-EDF3-4497-BE94-DF51A6D75283}" srcOrd="0" destOrd="0" presId="urn:microsoft.com/office/officeart/2005/8/layout/vList2"/>
    <dgm:cxn modelId="{614337AB-4C31-49AB-8A16-54C3C8F77252}" srcId="{8A5254ED-2B70-4F8A-BC17-9876A433A756}" destId="{8D7955CF-8D14-43E3-AA84-AF0CFB5B896D}" srcOrd="1" destOrd="0" parTransId="{A609EA7C-F122-487C-ABD6-BCE1CC76B468}" sibTransId="{1A0C3B44-3EC9-48F5-99B8-9B7314D32BE9}"/>
    <dgm:cxn modelId="{A6B3F2AD-9681-46F0-850C-226DBA338BE3}" type="presOf" srcId="{1E1706F6-EBFE-46AB-8C47-8C8EB6381C2A}" destId="{BAC46681-610F-4D2E-A3FD-77D9AA76C748}" srcOrd="0" destOrd="0" presId="urn:microsoft.com/office/officeart/2005/8/layout/vList2"/>
    <dgm:cxn modelId="{5C9DCFD9-7C78-42C7-B45B-46BDAF64312C}" type="presOf" srcId="{8A5254ED-2B70-4F8A-BC17-9876A433A756}" destId="{E5580B4F-1464-4C87-BE6C-D38D38A4AC87}" srcOrd="0" destOrd="0" presId="urn:microsoft.com/office/officeart/2005/8/layout/vList2"/>
    <dgm:cxn modelId="{6FB614DC-0FDB-4801-B81B-D1D1ED4CE842}" type="presOf" srcId="{8D7955CF-8D14-43E3-AA84-AF0CFB5B896D}" destId="{E26D79C4-1ABA-404F-8263-175D16D56C0F}" srcOrd="0" destOrd="0" presId="urn:microsoft.com/office/officeart/2005/8/layout/vList2"/>
    <dgm:cxn modelId="{19EB22E7-2CF5-47B8-8727-1EAABF1014BC}" type="presOf" srcId="{9407FFB7-2CAC-46B4-9193-645344BD4485}" destId="{32274802-4E67-45BC-89B2-B9D318CBEB64}" srcOrd="0" destOrd="0" presId="urn:microsoft.com/office/officeart/2005/8/layout/vList2"/>
    <dgm:cxn modelId="{C4F8FEEC-EB94-440E-BAB2-4EBCA8EFB41F}" srcId="{8A5254ED-2B70-4F8A-BC17-9876A433A756}" destId="{F514D9FE-8AD7-4289-AA81-C18BAC381CB2}" srcOrd="0" destOrd="0" parTransId="{7C4B81A6-C91C-4FEB-97FA-034BE4C1184B}" sibTransId="{94C03280-3C99-47E4-AB2A-6C56FB724CEF}"/>
    <dgm:cxn modelId="{97EAC5F0-F5D8-4995-94BD-8F79A344C943}" srcId="{8A5254ED-2B70-4F8A-BC17-9876A433A756}" destId="{4ABE763E-1F3A-4761-8A89-7C9897EC106F}" srcOrd="2" destOrd="0" parTransId="{A8F28627-4502-4B50-9966-B9F9753D73B3}" sibTransId="{E1C57C3C-AF0D-445A-9D9E-CB8930FD167A}"/>
    <dgm:cxn modelId="{9E6626FD-90A4-42ED-AF9A-71399990824F}" type="presParOf" srcId="{E5580B4F-1464-4C87-BE6C-D38D38A4AC87}" destId="{D5D70BDA-4A6D-4FC4-B92E-C51C35E1C389}" srcOrd="0" destOrd="0" presId="urn:microsoft.com/office/officeart/2005/8/layout/vList2"/>
    <dgm:cxn modelId="{C1A4A2E5-038B-4251-A57D-CD22CEE24057}" type="presParOf" srcId="{E5580B4F-1464-4C87-BE6C-D38D38A4AC87}" destId="{B8EAD0E4-4011-42A6-B01F-8E016E4AF237}" srcOrd="1" destOrd="0" presId="urn:microsoft.com/office/officeart/2005/8/layout/vList2"/>
    <dgm:cxn modelId="{C72407A2-733F-485A-BA84-77C8C7F5FB0A}" type="presParOf" srcId="{E5580B4F-1464-4C87-BE6C-D38D38A4AC87}" destId="{E26D79C4-1ABA-404F-8263-175D16D56C0F}" srcOrd="2" destOrd="0" presId="urn:microsoft.com/office/officeart/2005/8/layout/vList2"/>
    <dgm:cxn modelId="{69810AB8-402D-47A2-8084-DEDF95695593}" type="presParOf" srcId="{E5580B4F-1464-4C87-BE6C-D38D38A4AC87}" destId="{1BB4929E-71AB-4196-9D00-9AB60BC8F76E}" srcOrd="3" destOrd="0" presId="urn:microsoft.com/office/officeart/2005/8/layout/vList2"/>
    <dgm:cxn modelId="{77D2723C-5CB1-4A64-89F5-F5877636BE6D}" type="presParOf" srcId="{E5580B4F-1464-4C87-BE6C-D38D38A4AC87}" destId="{96C23F22-EDF3-4497-BE94-DF51A6D75283}" srcOrd="4" destOrd="0" presId="urn:microsoft.com/office/officeart/2005/8/layout/vList2"/>
    <dgm:cxn modelId="{C4DB7DAE-4BFB-47C5-8A18-4C19E5D5E44A}" type="presParOf" srcId="{E5580B4F-1464-4C87-BE6C-D38D38A4AC87}" destId="{45E5C30E-4CA3-49DE-91E0-471000A0087E}" srcOrd="5" destOrd="0" presId="urn:microsoft.com/office/officeart/2005/8/layout/vList2"/>
    <dgm:cxn modelId="{425C87F7-4C03-49E4-AC39-3E389296C117}" type="presParOf" srcId="{E5580B4F-1464-4C87-BE6C-D38D38A4AC87}" destId="{32274802-4E67-45BC-89B2-B9D318CBEB64}" srcOrd="6" destOrd="0" presId="urn:microsoft.com/office/officeart/2005/8/layout/vList2"/>
    <dgm:cxn modelId="{F2D8C8CA-AEFC-47C1-A28E-45394D592338}" type="presParOf" srcId="{E5580B4F-1464-4C87-BE6C-D38D38A4AC87}" destId="{F8417EB7-2EAB-4295-BAA1-4DE046605FBA}" srcOrd="7" destOrd="0" presId="urn:microsoft.com/office/officeart/2005/8/layout/vList2"/>
    <dgm:cxn modelId="{CAC18BDD-4301-4FBC-9643-9E7C76CAD4FB}" type="presParOf" srcId="{E5580B4F-1464-4C87-BE6C-D38D38A4AC87}" destId="{BAC46681-610F-4D2E-A3FD-77D9AA76C748}"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1435958-C0A7-4233-BA1E-DDE82BD8A3B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sv-SE"/>
        </a:p>
      </dgm:t>
    </dgm:pt>
    <dgm:pt modelId="{7EB1CEA8-987C-4B84-B56F-85695DE475F4}">
      <dgm:prSet custT="1"/>
      <dgm:spPr/>
      <dgm:t>
        <a:bodyPr/>
        <a:lstStyle/>
        <a:p>
          <a:r>
            <a:rPr lang="sv-SE" sz="2000" dirty="0"/>
            <a:t>Personuppgifter ska samlas in för särskilda, uttryckligt angivna och </a:t>
          </a:r>
          <a:r>
            <a:rPr lang="sv-SE" sz="4000" b="1" u="sng" dirty="0"/>
            <a:t>berättigade ändamål</a:t>
          </a:r>
        </a:p>
      </dgm:t>
    </dgm:pt>
    <dgm:pt modelId="{D05AF958-565F-4C4E-91EC-1BE74AFCA7F4}" type="parTrans" cxnId="{BAB1FE0E-6C40-4613-BDDC-4262E4C0DA77}">
      <dgm:prSet/>
      <dgm:spPr/>
      <dgm:t>
        <a:bodyPr/>
        <a:lstStyle/>
        <a:p>
          <a:endParaRPr lang="sv-SE"/>
        </a:p>
      </dgm:t>
    </dgm:pt>
    <dgm:pt modelId="{7C0D7483-8AAA-4C6B-853A-BFB223F3F3A6}" type="sibTrans" cxnId="{BAB1FE0E-6C40-4613-BDDC-4262E4C0DA77}">
      <dgm:prSet/>
      <dgm:spPr/>
      <dgm:t>
        <a:bodyPr/>
        <a:lstStyle/>
        <a:p>
          <a:endParaRPr lang="sv-SE"/>
        </a:p>
      </dgm:t>
    </dgm:pt>
    <dgm:pt modelId="{D9C817FD-6147-465C-8AF4-675BDAB500A2}">
      <dgm:prSet custT="1"/>
      <dgm:spPr/>
      <dgm:t>
        <a:bodyPr/>
        <a:lstStyle/>
        <a:p>
          <a:r>
            <a:rPr lang="sv-SE" sz="2000" dirty="0"/>
            <a:t>Personuppgifter får bara behandlas om det är </a:t>
          </a:r>
        </a:p>
        <a:p>
          <a:r>
            <a:rPr lang="sv-SE" sz="4000" b="1" u="sng" dirty="0">
              <a:solidFill>
                <a:schemeClr val="bg1"/>
              </a:solidFill>
            </a:rPr>
            <a:t>nödvändigt</a:t>
          </a:r>
        </a:p>
      </dgm:t>
    </dgm:pt>
    <dgm:pt modelId="{B7B6D23E-2DA3-431B-92AB-BBE77C0AE791}" type="parTrans" cxnId="{E782A01C-85E1-4EC5-99B7-E3E63F425732}">
      <dgm:prSet/>
      <dgm:spPr/>
      <dgm:t>
        <a:bodyPr/>
        <a:lstStyle/>
        <a:p>
          <a:endParaRPr lang="sv-SE"/>
        </a:p>
      </dgm:t>
    </dgm:pt>
    <dgm:pt modelId="{66DFB0E3-5D40-48BB-B117-4BB594CC8818}" type="sibTrans" cxnId="{E782A01C-85E1-4EC5-99B7-E3E63F425732}">
      <dgm:prSet/>
      <dgm:spPr/>
      <dgm:t>
        <a:bodyPr/>
        <a:lstStyle/>
        <a:p>
          <a:endParaRPr lang="sv-SE"/>
        </a:p>
      </dgm:t>
    </dgm:pt>
    <dgm:pt modelId="{6AB4391C-6BBD-46AF-B7AB-31B9B5EC9127}" type="pres">
      <dgm:prSet presAssocID="{31435958-C0A7-4233-BA1E-DDE82BD8A3B8}" presName="linear" presStyleCnt="0">
        <dgm:presLayoutVars>
          <dgm:animLvl val="lvl"/>
          <dgm:resizeHandles val="exact"/>
        </dgm:presLayoutVars>
      </dgm:prSet>
      <dgm:spPr/>
    </dgm:pt>
    <dgm:pt modelId="{5824F36A-1AC7-4ECB-8EC5-627D6C9678C5}" type="pres">
      <dgm:prSet presAssocID="{7EB1CEA8-987C-4B84-B56F-85695DE475F4}" presName="parentText" presStyleLbl="node1" presStyleIdx="0" presStyleCnt="2">
        <dgm:presLayoutVars>
          <dgm:chMax val="0"/>
          <dgm:bulletEnabled val="1"/>
        </dgm:presLayoutVars>
      </dgm:prSet>
      <dgm:spPr/>
    </dgm:pt>
    <dgm:pt modelId="{BD096614-DC57-421A-B849-B1FC7EE70BB0}" type="pres">
      <dgm:prSet presAssocID="{7C0D7483-8AAA-4C6B-853A-BFB223F3F3A6}" presName="spacer" presStyleCnt="0"/>
      <dgm:spPr/>
    </dgm:pt>
    <dgm:pt modelId="{95DD7F8F-448C-4A72-9D48-B70793D8B934}" type="pres">
      <dgm:prSet presAssocID="{D9C817FD-6147-465C-8AF4-675BDAB500A2}" presName="parentText" presStyleLbl="node1" presStyleIdx="1" presStyleCnt="2">
        <dgm:presLayoutVars>
          <dgm:chMax val="0"/>
          <dgm:bulletEnabled val="1"/>
        </dgm:presLayoutVars>
      </dgm:prSet>
      <dgm:spPr/>
    </dgm:pt>
  </dgm:ptLst>
  <dgm:cxnLst>
    <dgm:cxn modelId="{BAB1FE0E-6C40-4613-BDDC-4262E4C0DA77}" srcId="{31435958-C0A7-4233-BA1E-DDE82BD8A3B8}" destId="{7EB1CEA8-987C-4B84-B56F-85695DE475F4}" srcOrd="0" destOrd="0" parTransId="{D05AF958-565F-4C4E-91EC-1BE74AFCA7F4}" sibTransId="{7C0D7483-8AAA-4C6B-853A-BFB223F3F3A6}"/>
    <dgm:cxn modelId="{E782A01C-85E1-4EC5-99B7-E3E63F425732}" srcId="{31435958-C0A7-4233-BA1E-DDE82BD8A3B8}" destId="{D9C817FD-6147-465C-8AF4-675BDAB500A2}" srcOrd="1" destOrd="0" parTransId="{B7B6D23E-2DA3-431B-92AB-BBE77C0AE791}" sibTransId="{66DFB0E3-5D40-48BB-B117-4BB594CC8818}"/>
    <dgm:cxn modelId="{7D647E7F-9220-42F4-B821-F29D3F2A8F3A}" type="presOf" srcId="{D9C817FD-6147-465C-8AF4-675BDAB500A2}" destId="{95DD7F8F-448C-4A72-9D48-B70793D8B934}" srcOrd="0" destOrd="0" presId="urn:microsoft.com/office/officeart/2005/8/layout/vList2"/>
    <dgm:cxn modelId="{74C09F85-B5BC-4C6D-9C3F-0DA9AC78C7E3}" type="presOf" srcId="{31435958-C0A7-4233-BA1E-DDE82BD8A3B8}" destId="{6AB4391C-6BBD-46AF-B7AB-31B9B5EC9127}" srcOrd="0" destOrd="0" presId="urn:microsoft.com/office/officeart/2005/8/layout/vList2"/>
    <dgm:cxn modelId="{9FE6A4AC-662F-4FA9-9D0A-C442DA05EE82}" type="presOf" srcId="{7EB1CEA8-987C-4B84-B56F-85695DE475F4}" destId="{5824F36A-1AC7-4ECB-8EC5-627D6C9678C5}" srcOrd="0" destOrd="0" presId="urn:microsoft.com/office/officeart/2005/8/layout/vList2"/>
    <dgm:cxn modelId="{71B802D4-E7BC-4868-A4AE-F64886A9832A}" type="presParOf" srcId="{6AB4391C-6BBD-46AF-B7AB-31B9B5EC9127}" destId="{5824F36A-1AC7-4ECB-8EC5-627D6C9678C5}" srcOrd="0" destOrd="0" presId="urn:microsoft.com/office/officeart/2005/8/layout/vList2"/>
    <dgm:cxn modelId="{04EDD1DA-709B-4CE8-BEA2-63BC334ADA54}" type="presParOf" srcId="{6AB4391C-6BBD-46AF-B7AB-31B9B5EC9127}" destId="{BD096614-DC57-421A-B849-B1FC7EE70BB0}" srcOrd="1" destOrd="0" presId="urn:microsoft.com/office/officeart/2005/8/layout/vList2"/>
    <dgm:cxn modelId="{D24E7FE9-5286-4D51-B6F1-EE7FC47C4922}" type="presParOf" srcId="{6AB4391C-6BBD-46AF-B7AB-31B9B5EC9127}" destId="{95DD7F8F-448C-4A72-9D48-B70793D8B934}"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AFE74D5-59C1-4EAB-AD78-C40435960FE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sv-SE"/>
        </a:p>
      </dgm:t>
    </dgm:pt>
    <dgm:pt modelId="{1A595433-5438-4188-BBF8-66E57006B5F5}">
      <dgm:prSet/>
      <dgm:spPr/>
      <dgm:t>
        <a:bodyPr/>
        <a:lstStyle/>
        <a:p>
          <a:r>
            <a:rPr lang="sv-SE" dirty="0"/>
            <a:t>Vanliga personuppgifter och integritetskänsliga personuppgifter får bara behandlas om någon av nedanstående lagliga grunderna går att tillämpa. </a:t>
          </a:r>
        </a:p>
      </dgm:t>
    </dgm:pt>
    <dgm:pt modelId="{7E1E19FB-0441-4F79-9EF6-A77FC5EEE96C}" type="parTrans" cxnId="{B4484810-7B00-4B86-9616-58914E9DAE74}">
      <dgm:prSet/>
      <dgm:spPr/>
      <dgm:t>
        <a:bodyPr/>
        <a:lstStyle/>
        <a:p>
          <a:endParaRPr lang="sv-SE"/>
        </a:p>
      </dgm:t>
    </dgm:pt>
    <dgm:pt modelId="{964E1D98-FF82-47F0-9CA8-70C6EAFD054B}" type="sibTrans" cxnId="{B4484810-7B00-4B86-9616-58914E9DAE74}">
      <dgm:prSet/>
      <dgm:spPr/>
      <dgm:t>
        <a:bodyPr/>
        <a:lstStyle/>
        <a:p>
          <a:endParaRPr lang="sv-SE"/>
        </a:p>
      </dgm:t>
    </dgm:pt>
    <dgm:pt modelId="{0C7B1E64-F6CF-4F04-B5E7-2C4D1FE177DE}">
      <dgm:prSet/>
      <dgm:spPr/>
      <dgm:t>
        <a:bodyPr/>
        <a:lstStyle/>
        <a:p>
          <a:r>
            <a:rPr lang="sv-SE" dirty="0"/>
            <a:t>För känsliga personuppgifter gäller andra grunder.</a:t>
          </a:r>
        </a:p>
      </dgm:t>
    </dgm:pt>
    <dgm:pt modelId="{B0E1E256-B039-46ED-AA3D-79699A97B873}" type="parTrans" cxnId="{BAA4527E-3B74-42A4-BA79-32DDED2CC5E8}">
      <dgm:prSet/>
      <dgm:spPr/>
      <dgm:t>
        <a:bodyPr/>
        <a:lstStyle/>
        <a:p>
          <a:endParaRPr lang="sv-SE"/>
        </a:p>
      </dgm:t>
    </dgm:pt>
    <dgm:pt modelId="{A1D37BAD-1231-46F3-BC6D-13F59AEE567C}" type="sibTrans" cxnId="{BAA4527E-3B74-42A4-BA79-32DDED2CC5E8}">
      <dgm:prSet/>
      <dgm:spPr/>
      <dgm:t>
        <a:bodyPr/>
        <a:lstStyle/>
        <a:p>
          <a:endParaRPr lang="sv-SE"/>
        </a:p>
      </dgm:t>
    </dgm:pt>
    <dgm:pt modelId="{DC81CD22-5389-47DE-B5F5-2D23E80BB196}" type="pres">
      <dgm:prSet presAssocID="{7AFE74D5-59C1-4EAB-AD78-C40435960FEA}" presName="linear" presStyleCnt="0">
        <dgm:presLayoutVars>
          <dgm:animLvl val="lvl"/>
          <dgm:resizeHandles val="exact"/>
        </dgm:presLayoutVars>
      </dgm:prSet>
      <dgm:spPr/>
    </dgm:pt>
    <dgm:pt modelId="{32168300-30D7-4ADB-BC62-28D97600021C}" type="pres">
      <dgm:prSet presAssocID="{1A595433-5438-4188-BBF8-66E57006B5F5}" presName="parentText" presStyleLbl="node1" presStyleIdx="0" presStyleCnt="2" custScaleY="9472" custLinFactY="-8839" custLinFactNeighborY="-100000">
        <dgm:presLayoutVars>
          <dgm:chMax val="0"/>
          <dgm:bulletEnabled val="1"/>
        </dgm:presLayoutVars>
      </dgm:prSet>
      <dgm:spPr/>
    </dgm:pt>
    <dgm:pt modelId="{9B14CF32-D46F-4A21-8C89-64894E8B5397}" type="pres">
      <dgm:prSet presAssocID="{964E1D98-FF82-47F0-9CA8-70C6EAFD054B}" presName="spacer" presStyleCnt="0"/>
      <dgm:spPr/>
    </dgm:pt>
    <dgm:pt modelId="{A296890C-A6EE-47B6-B872-2739CE6BEC93}" type="pres">
      <dgm:prSet presAssocID="{0C7B1E64-F6CF-4F04-B5E7-2C4D1FE177DE}" presName="parentText" presStyleLbl="node1" presStyleIdx="1" presStyleCnt="2" custFlipVert="0" custScaleX="85292" custScaleY="5643" custLinFactY="15761" custLinFactNeighborX="984" custLinFactNeighborY="100000">
        <dgm:presLayoutVars>
          <dgm:chMax val="0"/>
          <dgm:bulletEnabled val="1"/>
        </dgm:presLayoutVars>
      </dgm:prSet>
      <dgm:spPr/>
    </dgm:pt>
  </dgm:ptLst>
  <dgm:cxnLst>
    <dgm:cxn modelId="{B4484810-7B00-4B86-9616-58914E9DAE74}" srcId="{7AFE74D5-59C1-4EAB-AD78-C40435960FEA}" destId="{1A595433-5438-4188-BBF8-66E57006B5F5}" srcOrd="0" destOrd="0" parTransId="{7E1E19FB-0441-4F79-9EF6-A77FC5EEE96C}" sibTransId="{964E1D98-FF82-47F0-9CA8-70C6EAFD054B}"/>
    <dgm:cxn modelId="{542D1030-EB0E-4F44-917E-519C3E3FDA76}" type="presOf" srcId="{0C7B1E64-F6CF-4F04-B5E7-2C4D1FE177DE}" destId="{A296890C-A6EE-47B6-B872-2739CE6BEC93}" srcOrd="0" destOrd="0" presId="urn:microsoft.com/office/officeart/2005/8/layout/vList2"/>
    <dgm:cxn modelId="{5A78F974-18E5-4FCE-BE02-AD956AFA5974}" type="presOf" srcId="{1A595433-5438-4188-BBF8-66E57006B5F5}" destId="{32168300-30D7-4ADB-BC62-28D97600021C}" srcOrd="0" destOrd="0" presId="urn:microsoft.com/office/officeart/2005/8/layout/vList2"/>
    <dgm:cxn modelId="{BAA4527E-3B74-42A4-BA79-32DDED2CC5E8}" srcId="{7AFE74D5-59C1-4EAB-AD78-C40435960FEA}" destId="{0C7B1E64-F6CF-4F04-B5E7-2C4D1FE177DE}" srcOrd="1" destOrd="0" parTransId="{B0E1E256-B039-46ED-AA3D-79699A97B873}" sibTransId="{A1D37BAD-1231-46F3-BC6D-13F59AEE567C}"/>
    <dgm:cxn modelId="{986045D3-9EA8-4191-A8BF-5F9CDC1794E7}" type="presOf" srcId="{7AFE74D5-59C1-4EAB-AD78-C40435960FEA}" destId="{DC81CD22-5389-47DE-B5F5-2D23E80BB196}" srcOrd="0" destOrd="0" presId="urn:microsoft.com/office/officeart/2005/8/layout/vList2"/>
    <dgm:cxn modelId="{F869765F-ECC9-4C34-B184-57629FD3748D}" type="presParOf" srcId="{DC81CD22-5389-47DE-B5F5-2D23E80BB196}" destId="{32168300-30D7-4ADB-BC62-28D97600021C}" srcOrd="0" destOrd="0" presId="urn:microsoft.com/office/officeart/2005/8/layout/vList2"/>
    <dgm:cxn modelId="{D26B2503-3CA2-4263-8BEB-D9C9CC80492C}" type="presParOf" srcId="{DC81CD22-5389-47DE-B5F5-2D23E80BB196}" destId="{9B14CF32-D46F-4A21-8C89-64894E8B5397}" srcOrd="1" destOrd="0" presId="urn:microsoft.com/office/officeart/2005/8/layout/vList2"/>
    <dgm:cxn modelId="{CA9A40A4-4FD6-4E45-A217-538DFC86E533}" type="presParOf" srcId="{DC81CD22-5389-47DE-B5F5-2D23E80BB196}" destId="{A296890C-A6EE-47B6-B872-2739CE6BEC93}"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19D1940-74B6-44D9-840B-77E8F2727D6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sv-SE"/>
        </a:p>
      </dgm:t>
    </dgm:pt>
    <dgm:pt modelId="{F7AD2845-7067-44DA-B963-17373B012887}">
      <dgm:prSet/>
      <dgm:spPr/>
      <dgm:t>
        <a:bodyPr/>
        <a:lstStyle/>
        <a:p>
          <a:r>
            <a:rPr lang="sv-SE" dirty="0"/>
            <a:t>Används med försiktighet då det är väldigt ojämlika förhållanden mellan kommunen och en enskild. Ska vara klart för den andra parten att det är frivilligt att samtycka som vid nyhetsbrev</a:t>
          </a:r>
        </a:p>
      </dgm:t>
    </dgm:pt>
    <dgm:pt modelId="{FEE51058-6019-42E4-ADFB-91EA27CB1A71}" type="parTrans" cxnId="{437B1CAC-D9CC-48B0-B1EB-B050A5BDE9F9}">
      <dgm:prSet/>
      <dgm:spPr/>
      <dgm:t>
        <a:bodyPr/>
        <a:lstStyle/>
        <a:p>
          <a:endParaRPr lang="sv-SE"/>
        </a:p>
      </dgm:t>
    </dgm:pt>
    <dgm:pt modelId="{835AD01B-658A-400B-B710-B49DE8F76130}" type="sibTrans" cxnId="{437B1CAC-D9CC-48B0-B1EB-B050A5BDE9F9}">
      <dgm:prSet/>
      <dgm:spPr/>
      <dgm:t>
        <a:bodyPr/>
        <a:lstStyle/>
        <a:p>
          <a:endParaRPr lang="sv-SE"/>
        </a:p>
      </dgm:t>
    </dgm:pt>
    <dgm:pt modelId="{AC66E508-2591-4206-A7BA-23216189E77B}">
      <dgm:prSet/>
      <dgm:spPr/>
      <dgm:t>
        <a:bodyPr/>
        <a:lstStyle/>
        <a:p>
          <a:r>
            <a:rPr lang="sv-SE"/>
            <a:t>Måste gå att återkalla samtycket.</a:t>
          </a:r>
        </a:p>
      </dgm:t>
    </dgm:pt>
    <dgm:pt modelId="{3BE67D6D-300F-4EED-931E-C0A23952F0E3}" type="parTrans" cxnId="{F88C7A97-B0EE-4CB2-B089-73EA7861882B}">
      <dgm:prSet/>
      <dgm:spPr/>
      <dgm:t>
        <a:bodyPr/>
        <a:lstStyle/>
        <a:p>
          <a:endParaRPr lang="sv-SE"/>
        </a:p>
      </dgm:t>
    </dgm:pt>
    <dgm:pt modelId="{5A2D8896-0ED6-485E-85E0-65C8E13F843A}" type="sibTrans" cxnId="{F88C7A97-B0EE-4CB2-B089-73EA7861882B}">
      <dgm:prSet/>
      <dgm:spPr/>
      <dgm:t>
        <a:bodyPr/>
        <a:lstStyle/>
        <a:p>
          <a:endParaRPr lang="sv-SE"/>
        </a:p>
      </dgm:t>
    </dgm:pt>
    <dgm:pt modelId="{094A8298-7134-4BF8-A84D-13B19C284BA2}">
      <dgm:prSet/>
      <dgm:spPr/>
      <dgm:t>
        <a:bodyPr/>
        <a:lstStyle/>
        <a:p>
          <a:r>
            <a:rPr lang="sv-SE"/>
            <a:t>Den enskilde måste alltid aktivt kryssa i en ruta att den samtycker till att deras personuppgifter behandlas och kommunen måste kunna visa att det finns ett samtycke.  </a:t>
          </a:r>
        </a:p>
      </dgm:t>
    </dgm:pt>
    <dgm:pt modelId="{0E36B202-8ABA-40E1-B14F-EEC501C7370D}" type="parTrans" cxnId="{ED3DFAF6-3B21-4CF5-B787-5437C124890C}">
      <dgm:prSet/>
      <dgm:spPr/>
      <dgm:t>
        <a:bodyPr/>
        <a:lstStyle/>
        <a:p>
          <a:endParaRPr lang="sv-SE"/>
        </a:p>
      </dgm:t>
    </dgm:pt>
    <dgm:pt modelId="{66E98F6E-9721-442A-82C5-9E305338AD50}" type="sibTrans" cxnId="{ED3DFAF6-3B21-4CF5-B787-5437C124890C}">
      <dgm:prSet/>
      <dgm:spPr/>
      <dgm:t>
        <a:bodyPr/>
        <a:lstStyle/>
        <a:p>
          <a:endParaRPr lang="sv-SE"/>
        </a:p>
      </dgm:t>
    </dgm:pt>
    <dgm:pt modelId="{4C2B61A1-9D83-4FB1-AFD7-60A0361A40B6}">
      <dgm:prSet/>
      <dgm:spPr/>
      <dgm:t>
        <a:bodyPr/>
        <a:lstStyle/>
        <a:p>
          <a:r>
            <a:rPr lang="sv-SE"/>
            <a:t>Endast unga över 16 år kan lämna samtycke.</a:t>
          </a:r>
        </a:p>
      </dgm:t>
    </dgm:pt>
    <dgm:pt modelId="{8EEB95CA-CCC0-4326-A369-42D44A1452AC}" type="parTrans" cxnId="{86649AFB-4FF3-48A2-9C87-9D4F69107BA9}">
      <dgm:prSet/>
      <dgm:spPr/>
      <dgm:t>
        <a:bodyPr/>
        <a:lstStyle/>
        <a:p>
          <a:endParaRPr lang="sv-SE"/>
        </a:p>
      </dgm:t>
    </dgm:pt>
    <dgm:pt modelId="{FCEA6317-6C0F-4E38-8C7B-E400B91B958C}" type="sibTrans" cxnId="{86649AFB-4FF3-48A2-9C87-9D4F69107BA9}">
      <dgm:prSet/>
      <dgm:spPr/>
      <dgm:t>
        <a:bodyPr/>
        <a:lstStyle/>
        <a:p>
          <a:endParaRPr lang="sv-SE"/>
        </a:p>
      </dgm:t>
    </dgm:pt>
    <dgm:pt modelId="{F2EDB0BD-E8CE-4E46-8672-5DEC030BE1C4}" type="pres">
      <dgm:prSet presAssocID="{A19D1940-74B6-44D9-840B-77E8F2727D67}" presName="linear" presStyleCnt="0">
        <dgm:presLayoutVars>
          <dgm:animLvl val="lvl"/>
          <dgm:resizeHandles val="exact"/>
        </dgm:presLayoutVars>
      </dgm:prSet>
      <dgm:spPr/>
    </dgm:pt>
    <dgm:pt modelId="{F441CAE4-42D1-4217-9FAD-E404ED6818F1}" type="pres">
      <dgm:prSet presAssocID="{F7AD2845-7067-44DA-B963-17373B012887}" presName="parentText" presStyleLbl="node1" presStyleIdx="0" presStyleCnt="4">
        <dgm:presLayoutVars>
          <dgm:chMax val="0"/>
          <dgm:bulletEnabled val="1"/>
        </dgm:presLayoutVars>
      </dgm:prSet>
      <dgm:spPr/>
    </dgm:pt>
    <dgm:pt modelId="{AFCC8A21-0C2E-4FF5-A03F-A3448FB9BF87}" type="pres">
      <dgm:prSet presAssocID="{835AD01B-658A-400B-B710-B49DE8F76130}" presName="spacer" presStyleCnt="0"/>
      <dgm:spPr/>
    </dgm:pt>
    <dgm:pt modelId="{37BA22F6-2C3C-466B-9E8C-383D76312F8F}" type="pres">
      <dgm:prSet presAssocID="{AC66E508-2591-4206-A7BA-23216189E77B}" presName="parentText" presStyleLbl="node1" presStyleIdx="1" presStyleCnt="4">
        <dgm:presLayoutVars>
          <dgm:chMax val="0"/>
          <dgm:bulletEnabled val="1"/>
        </dgm:presLayoutVars>
      </dgm:prSet>
      <dgm:spPr/>
    </dgm:pt>
    <dgm:pt modelId="{78F5A79E-6005-4399-96C8-5F76DD0354C2}" type="pres">
      <dgm:prSet presAssocID="{5A2D8896-0ED6-485E-85E0-65C8E13F843A}" presName="spacer" presStyleCnt="0"/>
      <dgm:spPr/>
    </dgm:pt>
    <dgm:pt modelId="{29E6721E-F7F2-4D1F-A733-2487123AA8C2}" type="pres">
      <dgm:prSet presAssocID="{094A8298-7134-4BF8-A84D-13B19C284BA2}" presName="parentText" presStyleLbl="node1" presStyleIdx="2" presStyleCnt="4">
        <dgm:presLayoutVars>
          <dgm:chMax val="0"/>
          <dgm:bulletEnabled val="1"/>
        </dgm:presLayoutVars>
      </dgm:prSet>
      <dgm:spPr/>
    </dgm:pt>
    <dgm:pt modelId="{6179371D-1D05-4B60-A673-C1D2BDBB9959}" type="pres">
      <dgm:prSet presAssocID="{66E98F6E-9721-442A-82C5-9E305338AD50}" presName="spacer" presStyleCnt="0"/>
      <dgm:spPr/>
    </dgm:pt>
    <dgm:pt modelId="{38CB8585-8714-44F5-AB8B-9B97977CDC1E}" type="pres">
      <dgm:prSet presAssocID="{4C2B61A1-9D83-4FB1-AFD7-60A0361A40B6}" presName="parentText" presStyleLbl="node1" presStyleIdx="3" presStyleCnt="4">
        <dgm:presLayoutVars>
          <dgm:chMax val="0"/>
          <dgm:bulletEnabled val="1"/>
        </dgm:presLayoutVars>
      </dgm:prSet>
      <dgm:spPr/>
    </dgm:pt>
  </dgm:ptLst>
  <dgm:cxnLst>
    <dgm:cxn modelId="{56566905-62A9-4405-8B7A-3645EFDCC73F}" type="presOf" srcId="{F7AD2845-7067-44DA-B963-17373B012887}" destId="{F441CAE4-42D1-4217-9FAD-E404ED6818F1}" srcOrd="0" destOrd="0" presId="urn:microsoft.com/office/officeart/2005/8/layout/vList2"/>
    <dgm:cxn modelId="{501F903E-5A04-46B7-ADDD-943DCACD7E80}" type="presOf" srcId="{094A8298-7134-4BF8-A84D-13B19C284BA2}" destId="{29E6721E-F7F2-4D1F-A733-2487123AA8C2}" srcOrd="0" destOrd="0" presId="urn:microsoft.com/office/officeart/2005/8/layout/vList2"/>
    <dgm:cxn modelId="{F88C7A97-B0EE-4CB2-B089-73EA7861882B}" srcId="{A19D1940-74B6-44D9-840B-77E8F2727D67}" destId="{AC66E508-2591-4206-A7BA-23216189E77B}" srcOrd="1" destOrd="0" parTransId="{3BE67D6D-300F-4EED-931E-C0A23952F0E3}" sibTransId="{5A2D8896-0ED6-485E-85E0-65C8E13F843A}"/>
    <dgm:cxn modelId="{437B1CAC-D9CC-48B0-B1EB-B050A5BDE9F9}" srcId="{A19D1940-74B6-44D9-840B-77E8F2727D67}" destId="{F7AD2845-7067-44DA-B963-17373B012887}" srcOrd="0" destOrd="0" parTransId="{FEE51058-6019-42E4-ADFB-91EA27CB1A71}" sibTransId="{835AD01B-658A-400B-B710-B49DE8F76130}"/>
    <dgm:cxn modelId="{D03F5ACB-2C44-4B46-8C67-12C963BF012F}" type="presOf" srcId="{A19D1940-74B6-44D9-840B-77E8F2727D67}" destId="{F2EDB0BD-E8CE-4E46-8672-5DEC030BE1C4}" srcOrd="0" destOrd="0" presId="urn:microsoft.com/office/officeart/2005/8/layout/vList2"/>
    <dgm:cxn modelId="{F536AADE-8D4A-4729-9877-5AC4E1798767}" type="presOf" srcId="{AC66E508-2591-4206-A7BA-23216189E77B}" destId="{37BA22F6-2C3C-466B-9E8C-383D76312F8F}" srcOrd="0" destOrd="0" presId="urn:microsoft.com/office/officeart/2005/8/layout/vList2"/>
    <dgm:cxn modelId="{24EDB8DF-66D8-48AF-B4C1-3441FF01D8DF}" type="presOf" srcId="{4C2B61A1-9D83-4FB1-AFD7-60A0361A40B6}" destId="{38CB8585-8714-44F5-AB8B-9B97977CDC1E}" srcOrd="0" destOrd="0" presId="urn:microsoft.com/office/officeart/2005/8/layout/vList2"/>
    <dgm:cxn modelId="{ED3DFAF6-3B21-4CF5-B787-5437C124890C}" srcId="{A19D1940-74B6-44D9-840B-77E8F2727D67}" destId="{094A8298-7134-4BF8-A84D-13B19C284BA2}" srcOrd="2" destOrd="0" parTransId="{0E36B202-8ABA-40E1-B14F-EEC501C7370D}" sibTransId="{66E98F6E-9721-442A-82C5-9E305338AD50}"/>
    <dgm:cxn modelId="{86649AFB-4FF3-48A2-9C87-9D4F69107BA9}" srcId="{A19D1940-74B6-44D9-840B-77E8F2727D67}" destId="{4C2B61A1-9D83-4FB1-AFD7-60A0361A40B6}" srcOrd="3" destOrd="0" parTransId="{8EEB95CA-CCC0-4326-A369-42D44A1452AC}" sibTransId="{FCEA6317-6C0F-4E38-8C7B-E400B91B958C}"/>
    <dgm:cxn modelId="{1D9400DE-ACFA-4201-A499-CEAFD1314223}" type="presParOf" srcId="{F2EDB0BD-E8CE-4E46-8672-5DEC030BE1C4}" destId="{F441CAE4-42D1-4217-9FAD-E404ED6818F1}" srcOrd="0" destOrd="0" presId="urn:microsoft.com/office/officeart/2005/8/layout/vList2"/>
    <dgm:cxn modelId="{8877C9E3-B5FB-4D66-9863-B01AE53F4826}" type="presParOf" srcId="{F2EDB0BD-E8CE-4E46-8672-5DEC030BE1C4}" destId="{AFCC8A21-0C2E-4FF5-A03F-A3448FB9BF87}" srcOrd="1" destOrd="0" presId="urn:microsoft.com/office/officeart/2005/8/layout/vList2"/>
    <dgm:cxn modelId="{E7B77AC8-BAB6-432D-80EB-E682799C1DF7}" type="presParOf" srcId="{F2EDB0BD-E8CE-4E46-8672-5DEC030BE1C4}" destId="{37BA22F6-2C3C-466B-9E8C-383D76312F8F}" srcOrd="2" destOrd="0" presId="urn:microsoft.com/office/officeart/2005/8/layout/vList2"/>
    <dgm:cxn modelId="{B952AAFB-400D-4659-A6D1-673E48A00924}" type="presParOf" srcId="{F2EDB0BD-E8CE-4E46-8672-5DEC030BE1C4}" destId="{78F5A79E-6005-4399-96C8-5F76DD0354C2}" srcOrd="3" destOrd="0" presId="urn:microsoft.com/office/officeart/2005/8/layout/vList2"/>
    <dgm:cxn modelId="{D581FA48-54BD-4C76-BD45-7414ED9947AC}" type="presParOf" srcId="{F2EDB0BD-E8CE-4E46-8672-5DEC030BE1C4}" destId="{29E6721E-F7F2-4D1F-A733-2487123AA8C2}" srcOrd="4" destOrd="0" presId="urn:microsoft.com/office/officeart/2005/8/layout/vList2"/>
    <dgm:cxn modelId="{9D8CD9D0-E290-406D-8D7A-A00C04537B81}" type="presParOf" srcId="{F2EDB0BD-E8CE-4E46-8672-5DEC030BE1C4}" destId="{6179371D-1D05-4B60-A673-C1D2BDBB9959}" srcOrd="5" destOrd="0" presId="urn:microsoft.com/office/officeart/2005/8/layout/vList2"/>
    <dgm:cxn modelId="{DDC1D778-2C4F-4EDA-9116-1CC2FD3322F6}" type="presParOf" srcId="{F2EDB0BD-E8CE-4E46-8672-5DEC030BE1C4}" destId="{38CB8585-8714-44F5-AB8B-9B97977CDC1E}"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C5FD332-BA39-4966-9AEE-B048C569E74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sv-SE"/>
        </a:p>
      </dgm:t>
    </dgm:pt>
    <dgm:pt modelId="{2C15FCD7-2E20-4BA7-B289-B8D0F907221E}">
      <dgm:prSet custT="1"/>
      <dgm:spPr/>
      <dgm:t>
        <a:bodyPr/>
        <a:lstStyle/>
        <a:p>
          <a:r>
            <a:rPr lang="sv-SE" sz="2400" b="1" dirty="0">
              <a:solidFill>
                <a:schemeClr val="bg1"/>
              </a:solidFill>
            </a:rPr>
            <a:t>Rättslig förpliktelse </a:t>
          </a:r>
        </a:p>
        <a:p>
          <a:r>
            <a:rPr lang="sv-SE" sz="1600" dirty="0"/>
            <a:t>Ett exempel är att vid uppsägning pga. arbetsbrist är kommunen skyldig att upprätta listor över de anställda</a:t>
          </a:r>
        </a:p>
      </dgm:t>
    </dgm:pt>
    <dgm:pt modelId="{42E6BF6D-4752-4AA3-BA18-8B7F8AA2C6D3}" type="parTrans" cxnId="{544AE581-58E1-4793-B9FF-596A7F3625B4}">
      <dgm:prSet/>
      <dgm:spPr/>
      <dgm:t>
        <a:bodyPr/>
        <a:lstStyle/>
        <a:p>
          <a:endParaRPr lang="sv-SE"/>
        </a:p>
      </dgm:t>
    </dgm:pt>
    <dgm:pt modelId="{1E291CF9-698D-472C-B2F7-C47A6FDD883D}" type="sibTrans" cxnId="{544AE581-58E1-4793-B9FF-596A7F3625B4}">
      <dgm:prSet/>
      <dgm:spPr/>
      <dgm:t>
        <a:bodyPr/>
        <a:lstStyle/>
        <a:p>
          <a:endParaRPr lang="sv-SE"/>
        </a:p>
      </dgm:t>
    </dgm:pt>
    <dgm:pt modelId="{1C06532D-EC03-40E8-9309-5B79CC143960}">
      <dgm:prSet custT="1"/>
      <dgm:spPr/>
      <dgm:t>
        <a:bodyPr/>
        <a:lstStyle/>
        <a:p>
          <a:r>
            <a:rPr lang="sv-SE" sz="2400" b="1" dirty="0">
              <a:solidFill>
                <a:schemeClr val="bg1"/>
              </a:solidFill>
            </a:rPr>
            <a:t>Intresseavvägning</a:t>
          </a:r>
          <a:r>
            <a:rPr lang="sv-SE" sz="2400" dirty="0">
              <a:solidFill>
                <a:schemeClr val="bg1"/>
              </a:solidFill>
            </a:rPr>
            <a:t> </a:t>
          </a:r>
        </a:p>
        <a:p>
          <a:r>
            <a:rPr lang="sv-SE" sz="1600" dirty="0"/>
            <a:t>Privata företag inte kommunen</a:t>
          </a:r>
        </a:p>
      </dgm:t>
    </dgm:pt>
    <dgm:pt modelId="{6B4EFEAC-C764-4AF5-83AC-2F2D7B0FBAA3}" type="parTrans" cxnId="{7E16AFE8-EA8D-4FB4-B3AD-B272FA271E27}">
      <dgm:prSet/>
      <dgm:spPr/>
      <dgm:t>
        <a:bodyPr/>
        <a:lstStyle/>
        <a:p>
          <a:endParaRPr lang="sv-SE"/>
        </a:p>
      </dgm:t>
    </dgm:pt>
    <dgm:pt modelId="{1BD59FFA-BCAF-4118-9D13-C297B4601AF6}" type="sibTrans" cxnId="{7E16AFE8-EA8D-4FB4-B3AD-B272FA271E27}">
      <dgm:prSet/>
      <dgm:spPr/>
      <dgm:t>
        <a:bodyPr/>
        <a:lstStyle/>
        <a:p>
          <a:endParaRPr lang="sv-SE"/>
        </a:p>
      </dgm:t>
    </dgm:pt>
    <dgm:pt modelId="{0A0347C0-24D5-45EC-AE0D-03D914384DB3}">
      <dgm:prSet custT="1"/>
      <dgm:spPr/>
      <dgm:t>
        <a:bodyPr/>
        <a:lstStyle/>
        <a:p>
          <a:r>
            <a:rPr lang="sv-SE" sz="2400" b="1" dirty="0">
              <a:solidFill>
                <a:schemeClr val="bg1"/>
              </a:solidFill>
            </a:rPr>
            <a:t>Skyddat intresse </a:t>
          </a:r>
          <a:endParaRPr lang="sv-SE" sz="2400" dirty="0">
            <a:solidFill>
              <a:schemeClr val="bg1"/>
            </a:solidFill>
          </a:endParaRPr>
        </a:p>
        <a:p>
          <a:r>
            <a:rPr lang="sv-SE" sz="1600" dirty="0"/>
            <a:t>tvångsvård</a:t>
          </a:r>
        </a:p>
      </dgm:t>
    </dgm:pt>
    <dgm:pt modelId="{6DCE4E66-BF5F-4303-8941-592C4A299EB2}" type="parTrans" cxnId="{B3897DF8-636B-4745-A268-821B92CFFB25}">
      <dgm:prSet/>
      <dgm:spPr/>
      <dgm:t>
        <a:bodyPr/>
        <a:lstStyle/>
        <a:p>
          <a:endParaRPr lang="sv-SE"/>
        </a:p>
      </dgm:t>
    </dgm:pt>
    <dgm:pt modelId="{7B2C3E3C-1283-4D11-9AD8-2128C7EAD30B}" type="sibTrans" cxnId="{B3897DF8-636B-4745-A268-821B92CFFB25}">
      <dgm:prSet/>
      <dgm:spPr/>
      <dgm:t>
        <a:bodyPr/>
        <a:lstStyle/>
        <a:p>
          <a:endParaRPr lang="sv-SE"/>
        </a:p>
      </dgm:t>
    </dgm:pt>
    <dgm:pt modelId="{16976486-36BA-47B8-91D1-57D8C08999B8}" type="pres">
      <dgm:prSet presAssocID="{DC5FD332-BA39-4966-9AEE-B048C569E742}" presName="linear" presStyleCnt="0">
        <dgm:presLayoutVars>
          <dgm:animLvl val="lvl"/>
          <dgm:resizeHandles val="exact"/>
        </dgm:presLayoutVars>
      </dgm:prSet>
      <dgm:spPr/>
    </dgm:pt>
    <dgm:pt modelId="{6726C52F-F77E-432D-9EDC-BC7A861DFA8D}" type="pres">
      <dgm:prSet presAssocID="{2C15FCD7-2E20-4BA7-B289-B8D0F907221E}" presName="parentText" presStyleLbl="node1" presStyleIdx="0" presStyleCnt="3" custScaleY="133512" custLinFactY="-738" custLinFactNeighborY="-100000">
        <dgm:presLayoutVars>
          <dgm:chMax val="0"/>
          <dgm:bulletEnabled val="1"/>
        </dgm:presLayoutVars>
      </dgm:prSet>
      <dgm:spPr/>
    </dgm:pt>
    <dgm:pt modelId="{BB1FC7C3-4825-4B6F-BEF2-0DE89FA2BB9C}" type="pres">
      <dgm:prSet presAssocID="{1E291CF9-698D-472C-B2F7-C47A6FDD883D}" presName="spacer" presStyleCnt="0"/>
      <dgm:spPr/>
    </dgm:pt>
    <dgm:pt modelId="{5BCE3431-4CB3-4B22-9FF9-CBBD218E2E99}" type="pres">
      <dgm:prSet presAssocID="{1C06532D-EC03-40E8-9309-5B79CC143960}" presName="parentText" presStyleLbl="node1" presStyleIdx="1" presStyleCnt="3" custScaleY="111836" custLinFactNeighborY="-86416">
        <dgm:presLayoutVars>
          <dgm:chMax val="0"/>
          <dgm:bulletEnabled val="1"/>
        </dgm:presLayoutVars>
      </dgm:prSet>
      <dgm:spPr/>
    </dgm:pt>
    <dgm:pt modelId="{39B50F59-4014-44BF-A63F-6484D04817FF}" type="pres">
      <dgm:prSet presAssocID="{1BD59FFA-BCAF-4118-9D13-C297B4601AF6}" presName="spacer" presStyleCnt="0"/>
      <dgm:spPr/>
    </dgm:pt>
    <dgm:pt modelId="{275B2D6C-482A-45EE-A88F-190769E5D64D}" type="pres">
      <dgm:prSet presAssocID="{0A0347C0-24D5-45EC-AE0D-03D914384DB3}" presName="parentText" presStyleLbl="node1" presStyleIdx="2" presStyleCnt="3" custScaleY="111836" custLinFactNeighborX="124" custLinFactNeighborY="6846">
        <dgm:presLayoutVars>
          <dgm:chMax val="0"/>
          <dgm:bulletEnabled val="1"/>
        </dgm:presLayoutVars>
      </dgm:prSet>
      <dgm:spPr/>
    </dgm:pt>
  </dgm:ptLst>
  <dgm:cxnLst>
    <dgm:cxn modelId="{8299E90F-DB45-4E7A-8215-F0C2594398A7}" type="presOf" srcId="{1C06532D-EC03-40E8-9309-5B79CC143960}" destId="{5BCE3431-4CB3-4B22-9FF9-CBBD218E2E99}" srcOrd="0" destOrd="0" presId="urn:microsoft.com/office/officeart/2005/8/layout/vList2"/>
    <dgm:cxn modelId="{783E9534-E4B1-454E-9401-6D619003157F}" type="presOf" srcId="{2C15FCD7-2E20-4BA7-B289-B8D0F907221E}" destId="{6726C52F-F77E-432D-9EDC-BC7A861DFA8D}" srcOrd="0" destOrd="0" presId="urn:microsoft.com/office/officeart/2005/8/layout/vList2"/>
    <dgm:cxn modelId="{544AE581-58E1-4793-B9FF-596A7F3625B4}" srcId="{DC5FD332-BA39-4966-9AEE-B048C569E742}" destId="{2C15FCD7-2E20-4BA7-B289-B8D0F907221E}" srcOrd="0" destOrd="0" parTransId="{42E6BF6D-4752-4AA3-BA18-8B7F8AA2C6D3}" sibTransId="{1E291CF9-698D-472C-B2F7-C47A6FDD883D}"/>
    <dgm:cxn modelId="{24754492-5F67-4136-8A41-456658D2698C}" type="presOf" srcId="{DC5FD332-BA39-4966-9AEE-B048C569E742}" destId="{16976486-36BA-47B8-91D1-57D8C08999B8}" srcOrd="0" destOrd="0" presId="urn:microsoft.com/office/officeart/2005/8/layout/vList2"/>
    <dgm:cxn modelId="{E35291D8-69AE-4B0A-9BAC-EE8E95598A78}" type="presOf" srcId="{0A0347C0-24D5-45EC-AE0D-03D914384DB3}" destId="{275B2D6C-482A-45EE-A88F-190769E5D64D}" srcOrd="0" destOrd="0" presId="urn:microsoft.com/office/officeart/2005/8/layout/vList2"/>
    <dgm:cxn modelId="{7E16AFE8-EA8D-4FB4-B3AD-B272FA271E27}" srcId="{DC5FD332-BA39-4966-9AEE-B048C569E742}" destId="{1C06532D-EC03-40E8-9309-5B79CC143960}" srcOrd="1" destOrd="0" parTransId="{6B4EFEAC-C764-4AF5-83AC-2F2D7B0FBAA3}" sibTransId="{1BD59FFA-BCAF-4118-9D13-C297B4601AF6}"/>
    <dgm:cxn modelId="{B3897DF8-636B-4745-A268-821B92CFFB25}" srcId="{DC5FD332-BA39-4966-9AEE-B048C569E742}" destId="{0A0347C0-24D5-45EC-AE0D-03D914384DB3}" srcOrd="2" destOrd="0" parTransId="{6DCE4E66-BF5F-4303-8941-592C4A299EB2}" sibTransId="{7B2C3E3C-1283-4D11-9AD8-2128C7EAD30B}"/>
    <dgm:cxn modelId="{A9741635-F776-4CA3-B62A-8086F865E933}" type="presParOf" srcId="{16976486-36BA-47B8-91D1-57D8C08999B8}" destId="{6726C52F-F77E-432D-9EDC-BC7A861DFA8D}" srcOrd="0" destOrd="0" presId="urn:microsoft.com/office/officeart/2005/8/layout/vList2"/>
    <dgm:cxn modelId="{1DDC5962-43BC-49D6-8830-DF9B4EBADB90}" type="presParOf" srcId="{16976486-36BA-47B8-91D1-57D8C08999B8}" destId="{BB1FC7C3-4825-4B6F-BEF2-0DE89FA2BB9C}" srcOrd="1" destOrd="0" presId="urn:microsoft.com/office/officeart/2005/8/layout/vList2"/>
    <dgm:cxn modelId="{72C63ABD-5031-4EEC-90DC-BB519D6FB139}" type="presParOf" srcId="{16976486-36BA-47B8-91D1-57D8C08999B8}" destId="{5BCE3431-4CB3-4B22-9FF9-CBBD218E2E99}" srcOrd="2" destOrd="0" presId="urn:microsoft.com/office/officeart/2005/8/layout/vList2"/>
    <dgm:cxn modelId="{858470C3-708D-4138-B244-AC30D346E6BE}" type="presParOf" srcId="{16976486-36BA-47B8-91D1-57D8C08999B8}" destId="{39B50F59-4014-44BF-A63F-6484D04817FF}" srcOrd="3" destOrd="0" presId="urn:microsoft.com/office/officeart/2005/8/layout/vList2"/>
    <dgm:cxn modelId="{5BBF6CA2-78A8-4108-8938-290FF0773604}" type="presParOf" srcId="{16976486-36BA-47B8-91D1-57D8C08999B8}" destId="{275B2D6C-482A-45EE-A88F-190769E5D64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AD6B87C-FD4C-4EEE-9913-9CA499B61D8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sv-SE"/>
        </a:p>
      </dgm:t>
    </dgm:pt>
    <dgm:pt modelId="{F11D0189-F775-4EB6-ABC8-44683DEF22BF}">
      <dgm:prSet custT="1"/>
      <dgm:spPr/>
      <dgm:t>
        <a:bodyPr/>
        <a:lstStyle/>
        <a:p>
          <a:r>
            <a:rPr lang="sv-SE" sz="2000" b="1" u="sng" dirty="0"/>
            <a:t>Känsliga och integritets känsliga personuppgifter</a:t>
          </a:r>
        </a:p>
        <a:p>
          <a:r>
            <a:rPr lang="sv-SE" sz="2000" dirty="0"/>
            <a:t>Mailas krypterat både internt och externt. </a:t>
          </a:r>
        </a:p>
        <a:p>
          <a:r>
            <a:rPr lang="sv-SE" sz="2000" dirty="0"/>
            <a:t>Lagras i  dokument- och ärendehanteringssystemet.</a:t>
          </a:r>
        </a:p>
        <a:p>
          <a:r>
            <a:rPr lang="sv-SE" sz="2000" dirty="0"/>
            <a:t>Inte i teams</a:t>
          </a:r>
        </a:p>
      </dgm:t>
    </dgm:pt>
    <dgm:pt modelId="{EA611204-CEE5-4629-9DE6-DEEEC43A1D09}" type="parTrans" cxnId="{89F77E57-EADF-4CEC-AFB4-F79724E4C758}">
      <dgm:prSet/>
      <dgm:spPr/>
      <dgm:t>
        <a:bodyPr/>
        <a:lstStyle/>
        <a:p>
          <a:endParaRPr lang="sv-SE"/>
        </a:p>
      </dgm:t>
    </dgm:pt>
    <dgm:pt modelId="{639BD1B8-8340-4A39-8839-87A5CCEC1072}" type="sibTrans" cxnId="{89F77E57-EADF-4CEC-AFB4-F79724E4C758}">
      <dgm:prSet/>
      <dgm:spPr/>
      <dgm:t>
        <a:bodyPr/>
        <a:lstStyle/>
        <a:p>
          <a:endParaRPr lang="sv-SE"/>
        </a:p>
      </dgm:t>
    </dgm:pt>
    <dgm:pt modelId="{6F660D24-199A-41B3-AB15-6B0918633332}">
      <dgm:prSet custT="1"/>
      <dgm:spPr/>
      <dgm:t>
        <a:bodyPr/>
        <a:lstStyle/>
        <a:p>
          <a:r>
            <a:rPr lang="sv-SE" sz="2000" b="1" u="sng" dirty="0"/>
            <a:t>Personnummer </a:t>
          </a:r>
        </a:p>
        <a:p>
          <a:r>
            <a:rPr lang="sv-SE" sz="2000" dirty="0"/>
            <a:t>Klart motiverat med hänsyn till ändamålet med behandlingen, vikten av en säker identifiering eller något annat beaktansvärt skäl.</a:t>
          </a:r>
        </a:p>
        <a:p>
          <a:r>
            <a:rPr lang="sv-SE" sz="2000" dirty="0"/>
            <a:t>Internt med vanlig e-post i övrigt samma hantering som känsliga och integritets känsliga personuppgifter</a:t>
          </a:r>
        </a:p>
      </dgm:t>
    </dgm:pt>
    <dgm:pt modelId="{FD70E712-8701-433B-8699-EDF334C2B790}" type="parTrans" cxnId="{65D218DF-0430-47C8-9933-C132032C1017}">
      <dgm:prSet/>
      <dgm:spPr/>
      <dgm:t>
        <a:bodyPr/>
        <a:lstStyle/>
        <a:p>
          <a:endParaRPr lang="sv-SE"/>
        </a:p>
      </dgm:t>
    </dgm:pt>
    <dgm:pt modelId="{FB474AFC-368A-4739-BB3D-29245F8344C7}" type="sibTrans" cxnId="{65D218DF-0430-47C8-9933-C132032C1017}">
      <dgm:prSet/>
      <dgm:spPr/>
      <dgm:t>
        <a:bodyPr/>
        <a:lstStyle/>
        <a:p>
          <a:endParaRPr lang="sv-SE"/>
        </a:p>
      </dgm:t>
    </dgm:pt>
    <dgm:pt modelId="{32A85A1B-FDE0-4E37-9DF0-1EE1B8118D64}">
      <dgm:prSet custT="1"/>
      <dgm:spPr/>
      <dgm:t>
        <a:bodyPr/>
        <a:lstStyle/>
        <a:p>
          <a:r>
            <a:rPr lang="sv-SE" sz="2000" b="1" u="sng" dirty="0"/>
            <a:t>Övriga personuppgifter </a:t>
          </a:r>
        </a:p>
        <a:p>
          <a:r>
            <a:rPr lang="sv-SE" sz="2000" dirty="0"/>
            <a:t>Skickas med e-post utan kryptering och kan sparas på valfri plats utan begränsningar. </a:t>
          </a:r>
        </a:p>
      </dgm:t>
    </dgm:pt>
    <dgm:pt modelId="{B2DA3018-9413-417E-A216-D6C82CEBC01D}" type="parTrans" cxnId="{54987183-06FD-4E48-B12D-EC10B6AC45E4}">
      <dgm:prSet/>
      <dgm:spPr/>
      <dgm:t>
        <a:bodyPr/>
        <a:lstStyle/>
        <a:p>
          <a:endParaRPr lang="sv-SE"/>
        </a:p>
      </dgm:t>
    </dgm:pt>
    <dgm:pt modelId="{C7A415DE-A9AD-4EC6-BC88-A4515FCB6BFF}" type="sibTrans" cxnId="{54987183-06FD-4E48-B12D-EC10B6AC45E4}">
      <dgm:prSet/>
      <dgm:spPr/>
      <dgm:t>
        <a:bodyPr/>
        <a:lstStyle/>
        <a:p>
          <a:endParaRPr lang="sv-SE"/>
        </a:p>
      </dgm:t>
    </dgm:pt>
    <dgm:pt modelId="{6F73EB02-54F6-44D5-99A2-DBA40C55EC94}" type="pres">
      <dgm:prSet presAssocID="{EAD6B87C-FD4C-4EEE-9913-9CA499B61D8F}" presName="linear" presStyleCnt="0">
        <dgm:presLayoutVars>
          <dgm:animLvl val="lvl"/>
          <dgm:resizeHandles val="exact"/>
        </dgm:presLayoutVars>
      </dgm:prSet>
      <dgm:spPr/>
    </dgm:pt>
    <dgm:pt modelId="{B460613A-56BF-4C9C-87D6-BB0F062D10CD}" type="pres">
      <dgm:prSet presAssocID="{F11D0189-F775-4EB6-ABC8-44683DEF22BF}" presName="parentText" presStyleLbl="node1" presStyleIdx="0" presStyleCnt="3" custLinFactNeighborY="32911">
        <dgm:presLayoutVars>
          <dgm:chMax val="0"/>
          <dgm:bulletEnabled val="1"/>
        </dgm:presLayoutVars>
      </dgm:prSet>
      <dgm:spPr/>
    </dgm:pt>
    <dgm:pt modelId="{E6F6C926-8A62-4A2A-A823-D3A3094FB137}" type="pres">
      <dgm:prSet presAssocID="{639BD1B8-8340-4A39-8839-87A5CCEC1072}" presName="spacer" presStyleCnt="0"/>
      <dgm:spPr/>
    </dgm:pt>
    <dgm:pt modelId="{60A33355-F3FE-4664-8B21-B4668CF94FEF}" type="pres">
      <dgm:prSet presAssocID="{6F660D24-199A-41B3-AB15-6B0918633332}" presName="parentText" presStyleLbl="node1" presStyleIdx="1" presStyleCnt="3">
        <dgm:presLayoutVars>
          <dgm:chMax val="0"/>
          <dgm:bulletEnabled val="1"/>
        </dgm:presLayoutVars>
      </dgm:prSet>
      <dgm:spPr/>
    </dgm:pt>
    <dgm:pt modelId="{A87F8474-3F27-4571-ACA3-D09D209B8D01}" type="pres">
      <dgm:prSet presAssocID="{FB474AFC-368A-4739-BB3D-29245F8344C7}" presName="spacer" presStyleCnt="0"/>
      <dgm:spPr/>
    </dgm:pt>
    <dgm:pt modelId="{8344EE3E-E7B5-4CC1-BE37-E18148A69F01}" type="pres">
      <dgm:prSet presAssocID="{32A85A1B-FDE0-4E37-9DF0-1EE1B8118D64}" presName="parentText" presStyleLbl="node1" presStyleIdx="2" presStyleCnt="3">
        <dgm:presLayoutVars>
          <dgm:chMax val="0"/>
          <dgm:bulletEnabled val="1"/>
        </dgm:presLayoutVars>
      </dgm:prSet>
      <dgm:spPr/>
    </dgm:pt>
  </dgm:ptLst>
  <dgm:cxnLst>
    <dgm:cxn modelId="{97EE4C10-B416-44AB-93CB-B6D3B0D8D525}" type="presOf" srcId="{6F660D24-199A-41B3-AB15-6B0918633332}" destId="{60A33355-F3FE-4664-8B21-B4668CF94FEF}" srcOrd="0" destOrd="0" presId="urn:microsoft.com/office/officeart/2005/8/layout/vList2"/>
    <dgm:cxn modelId="{9C12983C-44E4-4661-A18B-0489EC3B6B64}" type="presOf" srcId="{32A85A1B-FDE0-4E37-9DF0-1EE1B8118D64}" destId="{8344EE3E-E7B5-4CC1-BE37-E18148A69F01}" srcOrd="0" destOrd="0" presId="urn:microsoft.com/office/officeart/2005/8/layout/vList2"/>
    <dgm:cxn modelId="{89F77E57-EADF-4CEC-AFB4-F79724E4C758}" srcId="{EAD6B87C-FD4C-4EEE-9913-9CA499B61D8F}" destId="{F11D0189-F775-4EB6-ABC8-44683DEF22BF}" srcOrd="0" destOrd="0" parTransId="{EA611204-CEE5-4629-9DE6-DEEEC43A1D09}" sibTransId="{639BD1B8-8340-4A39-8839-87A5CCEC1072}"/>
    <dgm:cxn modelId="{54987183-06FD-4E48-B12D-EC10B6AC45E4}" srcId="{EAD6B87C-FD4C-4EEE-9913-9CA499B61D8F}" destId="{32A85A1B-FDE0-4E37-9DF0-1EE1B8118D64}" srcOrd="2" destOrd="0" parTransId="{B2DA3018-9413-417E-A216-D6C82CEBC01D}" sibTransId="{C7A415DE-A9AD-4EC6-BC88-A4515FCB6BFF}"/>
    <dgm:cxn modelId="{FFB736C7-8708-4B6C-8BA9-D7070722F409}" type="presOf" srcId="{F11D0189-F775-4EB6-ABC8-44683DEF22BF}" destId="{B460613A-56BF-4C9C-87D6-BB0F062D10CD}" srcOrd="0" destOrd="0" presId="urn:microsoft.com/office/officeart/2005/8/layout/vList2"/>
    <dgm:cxn modelId="{E4D4A7DA-E95A-4953-9174-303924B18766}" type="presOf" srcId="{EAD6B87C-FD4C-4EEE-9913-9CA499B61D8F}" destId="{6F73EB02-54F6-44D5-99A2-DBA40C55EC94}" srcOrd="0" destOrd="0" presId="urn:microsoft.com/office/officeart/2005/8/layout/vList2"/>
    <dgm:cxn modelId="{65D218DF-0430-47C8-9933-C132032C1017}" srcId="{EAD6B87C-FD4C-4EEE-9913-9CA499B61D8F}" destId="{6F660D24-199A-41B3-AB15-6B0918633332}" srcOrd="1" destOrd="0" parTransId="{FD70E712-8701-433B-8699-EDF334C2B790}" sibTransId="{FB474AFC-368A-4739-BB3D-29245F8344C7}"/>
    <dgm:cxn modelId="{A45C695A-FB02-4087-8765-77F570FE560E}" type="presParOf" srcId="{6F73EB02-54F6-44D5-99A2-DBA40C55EC94}" destId="{B460613A-56BF-4C9C-87D6-BB0F062D10CD}" srcOrd="0" destOrd="0" presId="urn:microsoft.com/office/officeart/2005/8/layout/vList2"/>
    <dgm:cxn modelId="{DEEE6476-3E1F-40F3-A306-B92EA9DC6D47}" type="presParOf" srcId="{6F73EB02-54F6-44D5-99A2-DBA40C55EC94}" destId="{E6F6C926-8A62-4A2A-A823-D3A3094FB137}" srcOrd="1" destOrd="0" presId="urn:microsoft.com/office/officeart/2005/8/layout/vList2"/>
    <dgm:cxn modelId="{48089658-58A2-42D2-BA7E-F0D82F095B50}" type="presParOf" srcId="{6F73EB02-54F6-44D5-99A2-DBA40C55EC94}" destId="{60A33355-F3FE-4664-8B21-B4668CF94FEF}" srcOrd="2" destOrd="0" presId="urn:microsoft.com/office/officeart/2005/8/layout/vList2"/>
    <dgm:cxn modelId="{030BD535-3410-4641-BB08-E11730A13D7D}" type="presParOf" srcId="{6F73EB02-54F6-44D5-99A2-DBA40C55EC94}" destId="{A87F8474-3F27-4571-ACA3-D09D209B8D01}" srcOrd="3" destOrd="0" presId="urn:microsoft.com/office/officeart/2005/8/layout/vList2"/>
    <dgm:cxn modelId="{B005E16D-5042-4F79-8854-660A68842EA2}" type="presParOf" srcId="{6F73EB02-54F6-44D5-99A2-DBA40C55EC94}" destId="{8344EE3E-E7B5-4CC1-BE37-E18148A69F0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DFC795-8FB0-4A5D-8E52-850B425B9442}">
      <dsp:nvSpPr>
        <dsp:cNvPr id="0" name=""/>
        <dsp:cNvSpPr/>
      </dsp:nvSpPr>
      <dsp:spPr>
        <a:xfrm>
          <a:off x="129750" y="3"/>
          <a:ext cx="3601156" cy="1872201"/>
        </a:xfrm>
        <a:prstGeom prst="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sv-SE" sz="2000" kern="1200" dirty="0">
              <a:solidFill>
                <a:schemeClr val="bg1"/>
              </a:solidFill>
            </a:rPr>
            <a:t>Varje upplysning som avser en fysisk person som direkt eller indirekt kan identifieras är en personuppgift.</a:t>
          </a:r>
        </a:p>
      </dsp:txBody>
      <dsp:txXfrm>
        <a:off x="129750" y="3"/>
        <a:ext cx="3601156" cy="1872201"/>
      </dsp:txXfrm>
    </dsp:sp>
    <dsp:sp modelId="{33DFCEE5-09D3-45D0-A84D-94EBF04A7B02}">
      <dsp:nvSpPr>
        <dsp:cNvPr id="0" name=""/>
        <dsp:cNvSpPr/>
      </dsp:nvSpPr>
      <dsp:spPr>
        <a:xfrm>
          <a:off x="4042865" y="228"/>
          <a:ext cx="3599784" cy="1871751"/>
        </a:xfrm>
        <a:prstGeom prst="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sv-SE" sz="2000" kern="1200" dirty="0">
              <a:solidFill>
                <a:schemeClr val="bg1"/>
              </a:solidFill>
            </a:rPr>
            <a:t>Inloggningsuppgifter, bilder, telefonnummer, adress och e-post</a:t>
          </a:r>
        </a:p>
      </dsp:txBody>
      <dsp:txXfrm>
        <a:off x="4042865" y="228"/>
        <a:ext cx="3599784" cy="187175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E2922B-B195-4E21-AFB0-218DA85291FB}">
      <dsp:nvSpPr>
        <dsp:cNvPr id="0" name=""/>
        <dsp:cNvSpPr/>
      </dsp:nvSpPr>
      <dsp:spPr>
        <a:xfrm>
          <a:off x="0" y="181999"/>
          <a:ext cx="7772400" cy="11583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sv-SE" sz="2200" kern="1200" dirty="0"/>
            <a:t>Om extern part hanterar personuppgifter för kommunens räkning måste vi säkerställa i ett personuppgiftsbiträdesavtal att uppgifterna hanteras säkert. </a:t>
          </a:r>
        </a:p>
      </dsp:txBody>
      <dsp:txXfrm>
        <a:off x="56544" y="238543"/>
        <a:ext cx="7659312" cy="1045212"/>
      </dsp:txXfrm>
    </dsp:sp>
    <dsp:sp modelId="{DFBEE335-DAC7-4C51-A34D-F3D53F593C98}">
      <dsp:nvSpPr>
        <dsp:cNvPr id="0" name=""/>
        <dsp:cNvSpPr/>
      </dsp:nvSpPr>
      <dsp:spPr>
        <a:xfrm>
          <a:off x="0" y="1403659"/>
          <a:ext cx="7772400" cy="11583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sv-SE" sz="2200" kern="1200" dirty="0"/>
            <a:t>Extern part lagrar och sköter driften av ett system eller har åtkomst till personuppgifterna för exempelvis support, service, underhåll eller utveckling.</a:t>
          </a:r>
        </a:p>
      </dsp:txBody>
      <dsp:txXfrm>
        <a:off x="56544" y="1460203"/>
        <a:ext cx="7659312" cy="1045212"/>
      </dsp:txXfrm>
    </dsp:sp>
    <dsp:sp modelId="{06730E54-0BD4-4DDC-AB3E-53952F24BC77}">
      <dsp:nvSpPr>
        <dsp:cNvPr id="0" name=""/>
        <dsp:cNvSpPr/>
      </dsp:nvSpPr>
      <dsp:spPr>
        <a:xfrm>
          <a:off x="0" y="2625320"/>
          <a:ext cx="7772400" cy="11583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sv-SE" sz="2200" kern="1200" dirty="0"/>
            <a:t>SKR mall för biträdesavtal används och vem som ska skriva under framgår av delegationsordningen.</a:t>
          </a:r>
        </a:p>
      </dsp:txBody>
      <dsp:txXfrm>
        <a:off x="56544" y="2681864"/>
        <a:ext cx="7659312" cy="1045212"/>
      </dsp:txXfrm>
    </dsp:sp>
    <dsp:sp modelId="{23018497-124E-41D4-822E-3A3922DB2D0B}">
      <dsp:nvSpPr>
        <dsp:cNvPr id="0" name=""/>
        <dsp:cNvSpPr/>
      </dsp:nvSpPr>
      <dsp:spPr>
        <a:xfrm>
          <a:off x="0" y="3846980"/>
          <a:ext cx="7772400" cy="11583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sv-SE" sz="2200" kern="1200"/>
            <a:t>Var observant på om någon utanför EU får tillgång till uppgifterna</a:t>
          </a:r>
        </a:p>
      </dsp:txBody>
      <dsp:txXfrm>
        <a:off x="56544" y="3903524"/>
        <a:ext cx="7659312" cy="104521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58996B-E2B5-490D-BABC-3F39A752AC32}">
      <dsp:nvSpPr>
        <dsp:cNvPr id="0" name=""/>
        <dsp:cNvSpPr/>
      </dsp:nvSpPr>
      <dsp:spPr>
        <a:xfrm>
          <a:off x="0" y="71782"/>
          <a:ext cx="7772400" cy="7605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sv-SE" sz="2000" kern="1200"/>
            <a:t>En oavsiktligt eller avsiktlig incident som påverkar personuppifter</a:t>
          </a:r>
        </a:p>
      </dsp:txBody>
      <dsp:txXfrm>
        <a:off x="37125" y="108907"/>
        <a:ext cx="7698150" cy="686250"/>
      </dsp:txXfrm>
    </dsp:sp>
    <dsp:sp modelId="{BB5CA10D-1E19-4977-971C-78EF3AD36861}">
      <dsp:nvSpPr>
        <dsp:cNvPr id="0" name=""/>
        <dsp:cNvSpPr/>
      </dsp:nvSpPr>
      <dsp:spPr>
        <a:xfrm>
          <a:off x="0" y="889882"/>
          <a:ext cx="7772400" cy="7605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sv-SE" sz="2000" kern="1200"/>
            <a:t>Personuppgifter kan ha blivit förstörda, obehöriga kan av misstag ha fått tillgång till system eller brev har skickats fel. </a:t>
          </a:r>
        </a:p>
      </dsp:txBody>
      <dsp:txXfrm>
        <a:off x="37125" y="927007"/>
        <a:ext cx="7698150" cy="686250"/>
      </dsp:txXfrm>
    </dsp:sp>
    <dsp:sp modelId="{E42A40BA-7234-4531-B526-2385CB441EFE}">
      <dsp:nvSpPr>
        <dsp:cNvPr id="0" name=""/>
        <dsp:cNvSpPr/>
      </dsp:nvSpPr>
      <dsp:spPr>
        <a:xfrm>
          <a:off x="0" y="1707982"/>
          <a:ext cx="7772400" cy="7605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sv-SE" sz="2000" kern="1200"/>
            <a:t>Åtgärder måste vidtas för att minimera riskerna.</a:t>
          </a:r>
        </a:p>
      </dsp:txBody>
      <dsp:txXfrm>
        <a:off x="37125" y="1745107"/>
        <a:ext cx="7698150" cy="686250"/>
      </dsp:txXfrm>
    </dsp:sp>
    <dsp:sp modelId="{E525157B-36E1-46D7-8433-4991EB20371D}">
      <dsp:nvSpPr>
        <dsp:cNvPr id="0" name=""/>
        <dsp:cNvSpPr/>
      </dsp:nvSpPr>
      <dsp:spPr>
        <a:xfrm>
          <a:off x="0" y="2526082"/>
          <a:ext cx="7772400" cy="7605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sv-SE" sz="2000" kern="1200"/>
            <a:t>Anmälan ska göras i KIA</a:t>
          </a:r>
        </a:p>
      </dsp:txBody>
      <dsp:txXfrm>
        <a:off x="37125" y="2563207"/>
        <a:ext cx="7698150" cy="686250"/>
      </dsp:txXfrm>
    </dsp:sp>
    <dsp:sp modelId="{196AC094-CBE8-4A4F-9F40-C331BBA9BF73}">
      <dsp:nvSpPr>
        <dsp:cNvPr id="0" name=""/>
        <dsp:cNvSpPr/>
      </dsp:nvSpPr>
      <dsp:spPr>
        <a:xfrm>
          <a:off x="0" y="3344182"/>
          <a:ext cx="7772400" cy="7605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sv-SE" sz="2000" kern="1200"/>
            <a:t>Anmälan till IMY inom 72 timmar och information till drabbade.</a:t>
          </a:r>
        </a:p>
      </dsp:txBody>
      <dsp:txXfrm>
        <a:off x="37125" y="3381307"/>
        <a:ext cx="7698150" cy="68625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292772-C782-4E73-9C03-711F3E11E4BC}">
      <dsp:nvSpPr>
        <dsp:cNvPr id="0" name=""/>
        <dsp:cNvSpPr/>
      </dsp:nvSpPr>
      <dsp:spPr>
        <a:xfrm>
          <a:off x="0" y="72007"/>
          <a:ext cx="7772400" cy="11980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sv-SE" sz="2000" b="1" u="sng" kern="1200" dirty="0"/>
            <a:t>Dataskyddsombud</a:t>
          </a:r>
          <a:r>
            <a:rPr lang="sv-SE" sz="2000" b="1" kern="1200" dirty="0"/>
            <a:t> </a:t>
          </a:r>
        </a:p>
        <a:p>
          <a:pPr marL="0" lvl="0" indent="0" algn="l" defTabSz="889000">
            <a:lnSpc>
              <a:spcPct val="90000"/>
            </a:lnSpc>
            <a:spcBef>
              <a:spcPct val="0"/>
            </a:spcBef>
            <a:spcAft>
              <a:spcPct val="35000"/>
            </a:spcAft>
            <a:buNone/>
          </a:pPr>
          <a:r>
            <a:rPr lang="sv-SE" sz="2000" kern="1200" dirty="0"/>
            <a:t>Informera, ge råd och övervaka efterlevnaden </a:t>
          </a:r>
        </a:p>
      </dsp:txBody>
      <dsp:txXfrm>
        <a:off x="58485" y="130492"/>
        <a:ext cx="7655430" cy="1081110"/>
      </dsp:txXfrm>
    </dsp:sp>
    <dsp:sp modelId="{806FA049-A505-4A23-983D-77624D38CC45}">
      <dsp:nvSpPr>
        <dsp:cNvPr id="0" name=""/>
        <dsp:cNvSpPr/>
      </dsp:nvSpPr>
      <dsp:spPr>
        <a:xfrm>
          <a:off x="0" y="1390308"/>
          <a:ext cx="7772400" cy="10242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sv-SE" sz="2000" b="1" u="sng" kern="1200" dirty="0"/>
            <a:t>Dataskyddskoordinator</a:t>
          </a:r>
        </a:p>
        <a:p>
          <a:pPr marL="0" lvl="0" indent="0" algn="l" defTabSz="889000">
            <a:lnSpc>
              <a:spcPct val="90000"/>
            </a:lnSpc>
            <a:spcBef>
              <a:spcPct val="0"/>
            </a:spcBef>
            <a:spcAft>
              <a:spcPct val="35000"/>
            </a:spcAft>
            <a:buNone/>
          </a:pPr>
          <a:r>
            <a:rPr lang="sv-SE" sz="2000" kern="1200" dirty="0"/>
            <a:t>Medarbetarnas kontaktperson</a:t>
          </a:r>
        </a:p>
      </dsp:txBody>
      <dsp:txXfrm>
        <a:off x="50000" y="1440308"/>
        <a:ext cx="7672400" cy="924262"/>
      </dsp:txXfrm>
    </dsp:sp>
    <dsp:sp modelId="{1B37E744-B4B5-4BCF-B31A-5AA20DF77648}">
      <dsp:nvSpPr>
        <dsp:cNvPr id="0" name=""/>
        <dsp:cNvSpPr/>
      </dsp:nvSpPr>
      <dsp:spPr>
        <a:xfrm>
          <a:off x="0" y="2598891"/>
          <a:ext cx="7772400" cy="11980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sv-SE" sz="2000" b="1" u="sng" kern="1200" dirty="0"/>
            <a:t>Personuppgiftsansvarig </a:t>
          </a:r>
        </a:p>
        <a:p>
          <a:pPr marL="0" lvl="0" indent="0" algn="l" defTabSz="889000">
            <a:lnSpc>
              <a:spcPct val="90000"/>
            </a:lnSpc>
            <a:spcBef>
              <a:spcPct val="0"/>
            </a:spcBef>
            <a:spcAft>
              <a:spcPct val="35000"/>
            </a:spcAft>
            <a:buNone/>
          </a:pPr>
          <a:r>
            <a:rPr lang="sv-SE" sz="2000" b="1" kern="1200" dirty="0"/>
            <a:t>Nämnden </a:t>
          </a:r>
          <a:r>
            <a:rPr lang="sv-SE" sz="2000" kern="1200" dirty="0"/>
            <a:t>ansvarar för att verksamheten organiseras och har rutiner som säkerställer att aktuell lagstiftningen efterlevs. </a:t>
          </a:r>
        </a:p>
      </dsp:txBody>
      <dsp:txXfrm>
        <a:off x="58485" y="2657376"/>
        <a:ext cx="7655430" cy="1081110"/>
      </dsp:txXfrm>
    </dsp:sp>
    <dsp:sp modelId="{05BEE6BE-EF46-4E7A-A443-06CAC2A3A8A2}">
      <dsp:nvSpPr>
        <dsp:cNvPr id="0" name=""/>
        <dsp:cNvSpPr/>
      </dsp:nvSpPr>
      <dsp:spPr>
        <a:xfrm>
          <a:off x="0" y="3981291"/>
          <a:ext cx="7772400" cy="11980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sv-SE" sz="2000" b="1" u="sng" kern="1200" dirty="0"/>
            <a:t>IT enheten </a:t>
          </a:r>
        </a:p>
        <a:p>
          <a:pPr marL="0" lvl="0" indent="0" algn="l" defTabSz="889000">
            <a:lnSpc>
              <a:spcPct val="90000"/>
            </a:lnSpc>
            <a:spcBef>
              <a:spcPct val="0"/>
            </a:spcBef>
            <a:spcAft>
              <a:spcPct val="35000"/>
            </a:spcAft>
            <a:buNone/>
          </a:pPr>
          <a:r>
            <a:rPr lang="sv-SE" sz="2000" b="1" kern="1200" dirty="0"/>
            <a:t> </a:t>
          </a:r>
          <a:r>
            <a:rPr lang="sv-SE" sz="2000" kern="1200" dirty="0"/>
            <a:t>Stöd när det gäller tekniska frågor </a:t>
          </a:r>
        </a:p>
      </dsp:txBody>
      <dsp:txXfrm>
        <a:off x="58485" y="4039776"/>
        <a:ext cx="7655430" cy="108111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1C9940-D71F-4DB8-8891-44F8F36AA69E}">
      <dsp:nvSpPr>
        <dsp:cNvPr id="0" name=""/>
        <dsp:cNvSpPr/>
      </dsp:nvSpPr>
      <dsp:spPr>
        <a:xfrm>
          <a:off x="6844" y="761734"/>
          <a:ext cx="2245540" cy="344439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sv-SE" sz="2000" kern="1200" dirty="0"/>
            <a:t>Hantera bara personuppgifter om det är</a:t>
          </a:r>
        </a:p>
        <a:p>
          <a:pPr marL="0" lvl="0" indent="0" algn="ctr" defTabSz="889000">
            <a:lnSpc>
              <a:spcPct val="90000"/>
            </a:lnSpc>
            <a:spcBef>
              <a:spcPct val="0"/>
            </a:spcBef>
            <a:spcAft>
              <a:spcPct val="35000"/>
            </a:spcAft>
            <a:buNone/>
          </a:pPr>
          <a:r>
            <a:rPr lang="sv-SE" sz="2000" kern="1200" dirty="0"/>
            <a:t> </a:t>
          </a:r>
          <a:r>
            <a:rPr lang="sv-SE" sz="2000" b="1" u="sng" kern="1200" dirty="0">
              <a:highlight>
                <a:srgbClr val="FF0000"/>
              </a:highlight>
            </a:rPr>
            <a:t>NÖDVÄNDIGT</a:t>
          </a:r>
          <a:r>
            <a:rPr lang="sv-SE" sz="2000" kern="1200" dirty="0"/>
            <a:t> </a:t>
          </a:r>
        </a:p>
        <a:p>
          <a:pPr marL="0" lvl="0" indent="0" algn="ctr" defTabSz="889000">
            <a:lnSpc>
              <a:spcPct val="90000"/>
            </a:lnSpc>
            <a:spcBef>
              <a:spcPct val="0"/>
            </a:spcBef>
            <a:spcAft>
              <a:spcPct val="35000"/>
            </a:spcAft>
            <a:buNone/>
          </a:pPr>
          <a:r>
            <a:rPr lang="sv-SE" sz="2000" kern="1200" dirty="0"/>
            <a:t>och finns laglig grund</a:t>
          </a:r>
        </a:p>
      </dsp:txBody>
      <dsp:txXfrm>
        <a:off x="6844" y="761734"/>
        <a:ext cx="2245540" cy="3444390"/>
      </dsp:txXfrm>
    </dsp:sp>
    <dsp:sp modelId="{7304FCA2-CDF3-4E43-86B6-3D6E17280E30}">
      <dsp:nvSpPr>
        <dsp:cNvPr id="0" name=""/>
        <dsp:cNvSpPr/>
      </dsp:nvSpPr>
      <dsp:spPr>
        <a:xfrm>
          <a:off x="2662062" y="699857"/>
          <a:ext cx="2245265" cy="344778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sv-SE" sz="2000" kern="1200" dirty="0"/>
            <a:t>Lagra och skicka personuppgifter </a:t>
          </a:r>
        </a:p>
        <a:p>
          <a:pPr marL="0" lvl="0" indent="0" algn="ctr" defTabSz="889000">
            <a:lnSpc>
              <a:spcPct val="90000"/>
            </a:lnSpc>
            <a:spcBef>
              <a:spcPct val="0"/>
            </a:spcBef>
            <a:spcAft>
              <a:spcPct val="35000"/>
            </a:spcAft>
            <a:buNone/>
          </a:pPr>
          <a:r>
            <a:rPr lang="sv-SE" sz="2000" b="1" u="sng" kern="1200" dirty="0">
              <a:highlight>
                <a:srgbClr val="FF0000"/>
              </a:highlight>
            </a:rPr>
            <a:t>SÄKERT </a:t>
          </a:r>
        </a:p>
      </dsp:txBody>
      <dsp:txXfrm>
        <a:off x="2662062" y="699857"/>
        <a:ext cx="2245265" cy="3447787"/>
      </dsp:txXfrm>
    </dsp:sp>
    <dsp:sp modelId="{92D5C68E-46CB-456B-A050-05B0CB140362}">
      <dsp:nvSpPr>
        <dsp:cNvPr id="0" name=""/>
        <dsp:cNvSpPr/>
      </dsp:nvSpPr>
      <dsp:spPr>
        <a:xfrm>
          <a:off x="5326355" y="717788"/>
          <a:ext cx="2259125" cy="344778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sv-SE" sz="2000" kern="1200" dirty="0"/>
            <a:t>Gallra personuppgifterna när de inte längre är </a:t>
          </a:r>
        </a:p>
        <a:p>
          <a:pPr marL="0" lvl="0" indent="0" algn="ctr" defTabSz="889000">
            <a:lnSpc>
              <a:spcPct val="90000"/>
            </a:lnSpc>
            <a:spcBef>
              <a:spcPct val="0"/>
            </a:spcBef>
            <a:spcAft>
              <a:spcPct val="35000"/>
            </a:spcAft>
            <a:buNone/>
          </a:pPr>
          <a:r>
            <a:rPr lang="sv-SE" sz="2000" b="1" u="sng" kern="1200" dirty="0">
              <a:highlight>
                <a:srgbClr val="FF0000"/>
              </a:highlight>
            </a:rPr>
            <a:t>NÖDVÄNDIGA</a:t>
          </a:r>
        </a:p>
      </dsp:txBody>
      <dsp:txXfrm>
        <a:off x="5326355" y="717788"/>
        <a:ext cx="2259125" cy="34477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EAB5E5-EA00-4D43-B09E-6E8A5595C870}">
      <dsp:nvSpPr>
        <dsp:cNvPr id="0" name=""/>
        <dsp:cNvSpPr/>
      </dsp:nvSpPr>
      <dsp:spPr>
        <a:xfrm>
          <a:off x="0" y="232761"/>
          <a:ext cx="7772400" cy="468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sv-SE" sz="2000" kern="1200" dirty="0"/>
            <a:t>Etniskt ursprung</a:t>
          </a:r>
        </a:p>
      </dsp:txBody>
      <dsp:txXfrm>
        <a:off x="22846" y="255607"/>
        <a:ext cx="7726708" cy="422308"/>
      </dsp:txXfrm>
    </dsp:sp>
    <dsp:sp modelId="{CFF14AF2-8A94-445D-B6CA-15045EA932AB}">
      <dsp:nvSpPr>
        <dsp:cNvPr id="0" name=""/>
        <dsp:cNvSpPr/>
      </dsp:nvSpPr>
      <dsp:spPr>
        <a:xfrm>
          <a:off x="0" y="766893"/>
          <a:ext cx="7772400" cy="468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sv-SE" sz="2000" kern="1200" dirty="0"/>
            <a:t>Politiska åsikter</a:t>
          </a:r>
        </a:p>
      </dsp:txBody>
      <dsp:txXfrm>
        <a:off x="22846" y="789739"/>
        <a:ext cx="7726708" cy="422308"/>
      </dsp:txXfrm>
    </dsp:sp>
    <dsp:sp modelId="{37B56E21-5F92-4EE7-8692-ED7C29F7B0C8}">
      <dsp:nvSpPr>
        <dsp:cNvPr id="0" name=""/>
        <dsp:cNvSpPr/>
      </dsp:nvSpPr>
      <dsp:spPr>
        <a:xfrm>
          <a:off x="0" y="1224136"/>
          <a:ext cx="7772400" cy="468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sv-SE" sz="2000" kern="1200" dirty="0"/>
            <a:t>Religiös eller filosofisk övertygelse</a:t>
          </a:r>
        </a:p>
      </dsp:txBody>
      <dsp:txXfrm>
        <a:off x="22846" y="1246982"/>
        <a:ext cx="7726708" cy="422308"/>
      </dsp:txXfrm>
    </dsp:sp>
    <dsp:sp modelId="{E983811F-C1ED-4E87-9668-97DBEA19BD3D}">
      <dsp:nvSpPr>
        <dsp:cNvPr id="0" name=""/>
        <dsp:cNvSpPr/>
      </dsp:nvSpPr>
      <dsp:spPr>
        <a:xfrm>
          <a:off x="0" y="1728192"/>
          <a:ext cx="7772400" cy="5435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sv-SE" sz="2000" kern="1200" dirty="0"/>
            <a:t>Medlemskap i en fackförening</a:t>
          </a:r>
        </a:p>
      </dsp:txBody>
      <dsp:txXfrm>
        <a:off x="26533" y="1754725"/>
        <a:ext cx="7719334" cy="490473"/>
      </dsp:txXfrm>
    </dsp:sp>
    <dsp:sp modelId="{B7BC0038-9EC0-42EA-8F7F-F711B62E827A}">
      <dsp:nvSpPr>
        <dsp:cNvPr id="0" name=""/>
        <dsp:cNvSpPr/>
      </dsp:nvSpPr>
      <dsp:spPr>
        <a:xfrm>
          <a:off x="0" y="2304257"/>
          <a:ext cx="7772400" cy="468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sv-SE" sz="2000" kern="1200" dirty="0"/>
            <a:t>Hälsa</a:t>
          </a:r>
        </a:p>
      </dsp:txBody>
      <dsp:txXfrm>
        <a:off x="22846" y="2327103"/>
        <a:ext cx="7726708" cy="422308"/>
      </dsp:txXfrm>
    </dsp:sp>
    <dsp:sp modelId="{8831F057-9047-46FC-8B8B-B94D97BE23F4}">
      <dsp:nvSpPr>
        <dsp:cNvPr id="0" name=""/>
        <dsp:cNvSpPr/>
      </dsp:nvSpPr>
      <dsp:spPr>
        <a:xfrm>
          <a:off x="0" y="2824417"/>
          <a:ext cx="7772400" cy="468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sv-SE" sz="2000" kern="1200" dirty="0"/>
            <a:t>Sexualliv eller sexuella läggning</a:t>
          </a:r>
        </a:p>
      </dsp:txBody>
      <dsp:txXfrm>
        <a:off x="22846" y="2847263"/>
        <a:ext cx="7726708" cy="422308"/>
      </dsp:txXfrm>
    </dsp:sp>
    <dsp:sp modelId="{77C80C52-FE99-4E85-A93A-E0BC366ADA20}">
      <dsp:nvSpPr>
        <dsp:cNvPr id="0" name=""/>
        <dsp:cNvSpPr/>
      </dsp:nvSpPr>
      <dsp:spPr>
        <a:xfrm>
          <a:off x="0" y="3350017"/>
          <a:ext cx="7772400" cy="468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sv-SE" sz="2000" kern="1200" dirty="0"/>
            <a:t>Genetiska uppgifter </a:t>
          </a:r>
        </a:p>
      </dsp:txBody>
      <dsp:txXfrm>
        <a:off x="22846" y="3372863"/>
        <a:ext cx="7726708" cy="422308"/>
      </dsp:txXfrm>
    </dsp:sp>
    <dsp:sp modelId="{DCAA021C-92C3-414B-98F4-AF001C2361F7}">
      <dsp:nvSpPr>
        <dsp:cNvPr id="0" name=""/>
        <dsp:cNvSpPr/>
      </dsp:nvSpPr>
      <dsp:spPr>
        <a:xfrm>
          <a:off x="0" y="3875617"/>
          <a:ext cx="7772400" cy="468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sv-SE" sz="2000" kern="1200" dirty="0"/>
            <a:t>Biometriska uppgifter </a:t>
          </a:r>
        </a:p>
      </dsp:txBody>
      <dsp:txXfrm>
        <a:off x="22846" y="3898463"/>
        <a:ext cx="7726708" cy="4223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B21353-0FA7-4B1A-935F-C1CA43C87320}">
      <dsp:nvSpPr>
        <dsp:cNvPr id="0" name=""/>
        <dsp:cNvSpPr/>
      </dsp:nvSpPr>
      <dsp:spPr>
        <a:xfrm>
          <a:off x="0" y="5454"/>
          <a:ext cx="7772400" cy="88229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sv-SE" sz="2000" kern="1200" dirty="0"/>
            <a:t>Löneuppgifter</a:t>
          </a:r>
        </a:p>
      </dsp:txBody>
      <dsp:txXfrm>
        <a:off x="43070" y="48524"/>
        <a:ext cx="7686260" cy="796158"/>
      </dsp:txXfrm>
    </dsp:sp>
    <dsp:sp modelId="{CFBE0DD4-45F2-47BE-83C5-40E859B0D2CC}">
      <dsp:nvSpPr>
        <dsp:cNvPr id="0" name=""/>
        <dsp:cNvSpPr/>
      </dsp:nvSpPr>
      <dsp:spPr>
        <a:xfrm>
          <a:off x="0" y="896734"/>
          <a:ext cx="7772400" cy="88229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sv-SE" sz="2000" kern="1200" dirty="0"/>
            <a:t>Uppgifter om lagöverträdelser</a:t>
          </a:r>
        </a:p>
      </dsp:txBody>
      <dsp:txXfrm>
        <a:off x="43070" y="939804"/>
        <a:ext cx="7686260" cy="796158"/>
      </dsp:txXfrm>
    </dsp:sp>
    <dsp:sp modelId="{A955BA64-4B22-4E75-9DC0-DEE62F568031}">
      <dsp:nvSpPr>
        <dsp:cNvPr id="0" name=""/>
        <dsp:cNvSpPr/>
      </dsp:nvSpPr>
      <dsp:spPr>
        <a:xfrm>
          <a:off x="0" y="1798884"/>
          <a:ext cx="7772400" cy="88229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sv-SE" sz="2000" kern="1200" dirty="0"/>
            <a:t>Värderande uppgifter, till exempel uppgifter från utvecklingssamtal, uppgifter om resultat från personlighetstester eller personlighetsprofiler</a:t>
          </a:r>
        </a:p>
      </dsp:txBody>
      <dsp:txXfrm>
        <a:off x="43070" y="1841954"/>
        <a:ext cx="7686260" cy="796158"/>
      </dsp:txXfrm>
    </dsp:sp>
    <dsp:sp modelId="{D2729B60-59A6-455F-A898-5CC31A7DA547}">
      <dsp:nvSpPr>
        <dsp:cNvPr id="0" name=""/>
        <dsp:cNvSpPr/>
      </dsp:nvSpPr>
      <dsp:spPr>
        <a:xfrm>
          <a:off x="0" y="2685463"/>
          <a:ext cx="7772400" cy="88229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sv-SE" sz="2000" kern="1200" dirty="0"/>
            <a:t>Information som rör någons privata sfär</a:t>
          </a:r>
        </a:p>
      </dsp:txBody>
      <dsp:txXfrm>
        <a:off x="43070" y="2728533"/>
        <a:ext cx="7686260" cy="796158"/>
      </dsp:txXfrm>
    </dsp:sp>
    <dsp:sp modelId="{6708ED40-883F-4C51-A027-D6BF4AE024C8}">
      <dsp:nvSpPr>
        <dsp:cNvPr id="0" name=""/>
        <dsp:cNvSpPr/>
      </dsp:nvSpPr>
      <dsp:spPr>
        <a:xfrm>
          <a:off x="0" y="3579827"/>
          <a:ext cx="7772400" cy="88229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sv-SE" sz="2000" kern="1200" dirty="0"/>
            <a:t>Uppgifter om sociala förhållanden</a:t>
          </a:r>
          <a:endParaRPr lang="sv-SE" sz="1800" kern="1200" dirty="0"/>
        </a:p>
      </dsp:txBody>
      <dsp:txXfrm>
        <a:off x="43070" y="3622897"/>
        <a:ext cx="7686260" cy="79615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D70BDA-4A6D-4FC4-B92E-C51C35E1C389}">
      <dsp:nvSpPr>
        <dsp:cNvPr id="0" name=""/>
        <dsp:cNvSpPr/>
      </dsp:nvSpPr>
      <dsp:spPr>
        <a:xfrm>
          <a:off x="0" y="274"/>
          <a:ext cx="7772400" cy="8118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sv-SE" sz="2000" kern="1200" dirty="0"/>
            <a:t>Sammanställer en lista för internt bruk</a:t>
          </a:r>
          <a:endParaRPr lang="sv-SE" sz="1500" kern="1200" dirty="0"/>
        </a:p>
      </dsp:txBody>
      <dsp:txXfrm>
        <a:off x="39631" y="39905"/>
        <a:ext cx="7693138" cy="732575"/>
      </dsp:txXfrm>
    </dsp:sp>
    <dsp:sp modelId="{E26D79C4-1ABA-404F-8263-175D16D56C0F}">
      <dsp:nvSpPr>
        <dsp:cNvPr id="0" name=""/>
        <dsp:cNvSpPr/>
      </dsp:nvSpPr>
      <dsp:spPr>
        <a:xfrm>
          <a:off x="0" y="823292"/>
          <a:ext cx="7772400" cy="8118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sv-SE" sz="2000" kern="1200" dirty="0"/>
            <a:t>Publicerar något på webben</a:t>
          </a:r>
        </a:p>
      </dsp:txBody>
      <dsp:txXfrm>
        <a:off x="39631" y="862923"/>
        <a:ext cx="7693138" cy="732575"/>
      </dsp:txXfrm>
    </dsp:sp>
    <dsp:sp modelId="{96C23F22-EDF3-4497-BE94-DF51A6D75283}">
      <dsp:nvSpPr>
        <dsp:cNvPr id="0" name=""/>
        <dsp:cNvSpPr/>
      </dsp:nvSpPr>
      <dsp:spPr>
        <a:xfrm>
          <a:off x="0" y="1646309"/>
          <a:ext cx="7772400" cy="8118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sv-SE" sz="2000" kern="1200" dirty="0"/>
            <a:t>Det saknar betydelse om det är en eller hundra medarbetare som använder sig av listan</a:t>
          </a:r>
        </a:p>
      </dsp:txBody>
      <dsp:txXfrm>
        <a:off x="39631" y="1685940"/>
        <a:ext cx="7693138" cy="732575"/>
      </dsp:txXfrm>
    </dsp:sp>
    <dsp:sp modelId="{32274802-4E67-45BC-89B2-B9D318CBEB64}">
      <dsp:nvSpPr>
        <dsp:cNvPr id="0" name=""/>
        <dsp:cNvSpPr/>
      </dsp:nvSpPr>
      <dsp:spPr>
        <a:xfrm>
          <a:off x="0" y="2469326"/>
          <a:ext cx="7772400" cy="8118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sv-SE" sz="2000" kern="1200" dirty="0"/>
            <a:t>Löpande text, databaser, register eller ärendesystem </a:t>
          </a:r>
        </a:p>
      </dsp:txBody>
      <dsp:txXfrm>
        <a:off x="39631" y="2508957"/>
        <a:ext cx="7693138" cy="732575"/>
      </dsp:txXfrm>
    </dsp:sp>
    <dsp:sp modelId="{BAC46681-610F-4D2E-A3FD-77D9AA76C748}">
      <dsp:nvSpPr>
        <dsp:cNvPr id="0" name=""/>
        <dsp:cNvSpPr/>
      </dsp:nvSpPr>
      <dsp:spPr>
        <a:xfrm>
          <a:off x="0" y="3292343"/>
          <a:ext cx="7772400" cy="8118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sv-SE" sz="2000" kern="1200" dirty="0"/>
            <a:t>GDPR omfattar också manuell behandling av personuppgifter om personuppgifterna ingår eller är avsedda att ingå i ett manuellt register som är sökbart enligt särskilda kriterier</a:t>
          </a:r>
        </a:p>
      </dsp:txBody>
      <dsp:txXfrm>
        <a:off x="39631" y="3331974"/>
        <a:ext cx="7693138" cy="73257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24F36A-1AC7-4ECB-8EC5-627D6C9678C5}">
      <dsp:nvSpPr>
        <dsp:cNvPr id="0" name=""/>
        <dsp:cNvSpPr/>
      </dsp:nvSpPr>
      <dsp:spPr>
        <a:xfrm>
          <a:off x="0" y="1355247"/>
          <a:ext cx="7772400"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sv-SE" sz="2000" kern="1200" dirty="0"/>
            <a:t>Personuppgifter ska samlas in för särskilda, uttryckligt angivna och </a:t>
          </a:r>
          <a:r>
            <a:rPr lang="sv-SE" sz="4000" b="1" u="sng" kern="1200" dirty="0"/>
            <a:t>berättigade ändamål</a:t>
          </a:r>
        </a:p>
      </dsp:txBody>
      <dsp:txXfrm>
        <a:off x="59399" y="1414646"/>
        <a:ext cx="7653602" cy="1098002"/>
      </dsp:txXfrm>
    </dsp:sp>
    <dsp:sp modelId="{95DD7F8F-448C-4A72-9D48-B70793D8B934}">
      <dsp:nvSpPr>
        <dsp:cNvPr id="0" name=""/>
        <dsp:cNvSpPr/>
      </dsp:nvSpPr>
      <dsp:spPr>
        <a:xfrm>
          <a:off x="0" y="2759247"/>
          <a:ext cx="7772400"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sv-SE" sz="2000" kern="1200" dirty="0"/>
            <a:t>Personuppgifter får bara behandlas om det är </a:t>
          </a:r>
        </a:p>
        <a:p>
          <a:pPr marL="0" lvl="0" indent="0" algn="l" defTabSz="889000">
            <a:lnSpc>
              <a:spcPct val="90000"/>
            </a:lnSpc>
            <a:spcBef>
              <a:spcPct val="0"/>
            </a:spcBef>
            <a:spcAft>
              <a:spcPct val="35000"/>
            </a:spcAft>
            <a:buNone/>
          </a:pPr>
          <a:r>
            <a:rPr lang="sv-SE" sz="4000" b="1" u="sng" kern="1200" dirty="0">
              <a:solidFill>
                <a:schemeClr val="bg1"/>
              </a:solidFill>
            </a:rPr>
            <a:t>nödvändigt</a:t>
          </a:r>
        </a:p>
      </dsp:txBody>
      <dsp:txXfrm>
        <a:off x="59399" y="2818646"/>
        <a:ext cx="7653602" cy="109800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168300-30D7-4ADB-BC62-28D97600021C}">
      <dsp:nvSpPr>
        <dsp:cNvPr id="0" name=""/>
        <dsp:cNvSpPr/>
      </dsp:nvSpPr>
      <dsp:spPr>
        <a:xfrm>
          <a:off x="0" y="392977"/>
          <a:ext cx="7488832" cy="97346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sv-SE" sz="1800" kern="1200" dirty="0"/>
            <a:t>Vanliga personuppgifter och integritetskänsliga personuppgifter får bara behandlas om någon av nedanstående lagliga grunderna går att tillämpa. </a:t>
          </a:r>
        </a:p>
      </dsp:txBody>
      <dsp:txXfrm>
        <a:off x="47521" y="440498"/>
        <a:ext cx="7393790" cy="878421"/>
      </dsp:txXfrm>
    </dsp:sp>
    <dsp:sp modelId="{A296890C-A6EE-47B6-B872-2739CE6BEC93}">
      <dsp:nvSpPr>
        <dsp:cNvPr id="0" name=""/>
        <dsp:cNvSpPr/>
      </dsp:nvSpPr>
      <dsp:spPr>
        <a:xfrm>
          <a:off x="624418" y="4103277"/>
          <a:ext cx="6387374" cy="5799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sv-SE" sz="1800" kern="1200" dirty="0"/>
            <a:t>För känsliga personuppgifter gäller andra grunder.</a:t>
          </a:r>
        </a:p>
      </dsp:txBody>
      <dsp:txXfrm>
        <a:off x="652729" y="4131588"/>
        <a:ext cx="6330752" cy="52332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41CAE4-42D1-4217-9FAD-E404ED6818F1}">
      <dsp:nvSpPr>
        <dsp:cNvPr id="0" name=""/>
        <dsp:cNvSpPr/>
      </dsp:nvSpPr>
      <dsp:spPr>
        <a:xfrm>
          <a:off x="0" y="401239"/>
          <a:ext cx="7772400" cy="1053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sv-SE" sz="2000" kern="1200" dirty="0"/>
            <a:t>Används med försiktighet då det är väldigt ojämlika förhållanden mellan kommunen och en enskild. Ska vara klart för den andra parten att det är frivilligt att samtycka som vid nyhetsbrev</a:t>
          </a:r>
        </a:p>
      </dsp:txBody>
      <dsp:txXfrm>
        <a:off x="51403" y="452642"/>
        <a:ext cx="7669594" cy="950194"/>
      </dsp:txXfrm>
    </dsp:sp>
    <dsp:sp modelId="{37BA22F6-2C3C-466B-9E8C-383D76312F8F}">
      <dsp:nvSpPr>
        <dsp:cNvPr id="0" name=""/>
        <dsp:cNvSpPr/>
      </dsp:nvSpPr>
      <dsp:spPr>
        <a:xfrm>
          <a:off x="0" y="1511840"/>
          <a:ext cx="7772400" cy="1053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sv-SE" sz="2000" kern="1200"/>
            <a:t>Måste gå att återkalla samtycket.</a:t>
          </a:r>
        </a:p>
      </dsp:txBody>
      <dsp:txXfrm>
        <a:off x="51403" y="1563243"/>
        <a:ext cx="7669594" cy="950194"/>
      </dsp:txXfrm>
    </dsp:sp>
    <dsp:sp modelId="{29E6721E-F7F2-4D1F-A733-2487123AA8C2}">
      <dsp:nvSpPr>
        <dsp:cNvPr id="0" name=""/>
        <dsp:cNvSpPr/>
      </dsp:nvSpPr>
      <dsp:spPr>
        <a:xfrm>
          <a:off x="0" y="2622440"/>
          <a:ext cx="7772400" cy="1053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sv-SE" sz="2000" kern="1200"/>
            <a:t>Den enskilde måste alltid aktivt kryssa i en ruta att den samtycker till att deras personuppgifter behandlas och kommunen måste kunna visa att det finns ett samtycke.  </a:t>
          </a:r>
        </a:p>
      </dsp:txBody>
      <dsp:txXfrm>
        <a:off x="51403" y="2673843"/>
        <a:ext cx="7669594" cy="950194"/>
      </dsp:txXfrm>
    </dsp:sp>
    <dsp:sp modelId="{38CB8585-8714-44F5-AB8B-9B97977CDC1E}">
      <dsp:nvSpPr>
        <dsp:cNvPr id="0" name=""/>
        <dsp:cNvSpPr/>
      </dsp:nvSpPr>
      <dsp:spPr>
        <a:xfrm>
          <a:off x="0" y="3733040"/>
          <a:ext cx="7772400" cy="1053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sv-SE" sz="2000" kern="1200"/>
            <a:t>Endast unga över 16 år kan lämna samtycke.</a:t>
          </a:r>
        </a:p>
      </dsp:txBody>
      <dsp:txXfrm>
        <a:off x="51403" y="3784443"/>
        <a:ext cx="7669594" cy="95019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26C52F-F77E-432D-9EDC-BC7A861DFA8D}">
      <dsp:nvSpPr>
        <dsp:cNvPr id="0" name=""/>
        <dsp:cNvSpPr/>
      </dsp:nvSpPr>
      <dsp:spPr>
        <a:xfrm>
          <a:off x="0" y="186712"/>
          <a:ext cx="7772400" cy="16245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sv-SE" sz="2400" b="1" kern="1200" dirty="0">
              <a:solidFill>
                <a:schemeClr val="bg1"/>
              </a:solidFill>
            </a:rPr>
            <a:t>Rättslig förpliktelse </a:t>
          </a:r>
        </a:p>
        <a:p>
          <a:pPr marL="0" lvl="0" indent="0" algn="l" defTabSz="1066800">
            <a:lnSpc>
              <a:spcPct val="90000"/>
            </a:lnSpc>
            <a:spcBef>
              <a:spcPct val="0"/>
            </a:spcBef>
            <a:spcAft>
              <a:spcPct val="35000"/>
            </a:spcAft>
            <a:buNone/>
          </a:pPr>
          <a:r>
            <a:rPr lang="sv-SE" sz="1600" kern="1200" dirty="0"/>
            <a:t>Ett exempel är att vid uppsägning pga. arbetsbrist är kommunen skyldig att upprätta listor över de anställda</a:t>
          </a:r>
        </a:p>
      </dsp:txBody>
      <dsp:txXfrm>
        <a:off x="79305" y="266017"/>
        <a:ext cx="7613790" cy="1465964"/>
      </dsp:txXfrm>
    </dsp:sp>
    <dsp:sp modelId="{5BCE3431-4CB3-4B22-9FF9-CBBD218E2E99}">
      <dsp:nvSpPr>
        <dsp:cNvPr id="0" name=""/>
        <dsp:cNvSpPr/>
      </dsp:nvSpPr>
      <dsp:spPr>
        <a:xfrm>
          <a:off x="0" y="2032895"/>
          <a:ext cx="7772400" cy="13608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sv-SE" sz="2400" b="1" kern="1200" dirty="0">
              <a:solidFill>
                <a:schemeClr val="bg1"/>
              </a:solidFill>
            </a:rPr>
            <a:t>Intresseavvägning</a:t>
          </a:r>
          <a:r>
            <a:rPr lang="sv-SE" sz="2400" kern="1200" dirty="0">
              <a:solidFill>
                <a:schemeClr val="bg1"/>
              </a:solidFill>
            </a:rPr>
            <a:t> </a:t>
          </a:r>
        </a:p>
        <a:p>
          <a:pPr marL="0" lvl="0" indent="0" algn="l" defTabSz="1066800">
            <a:lnSpc>
              <a:spcPct val="90000"/>
            </a:lnSpc>
            <a:spcBef>
              <a:spcPct val="0"/>
            </a:spcBef>
            <a:spcAft>
              <a:spcPct val="35000"/>
            </a:spcAft>
            <a:buNone/>
          </a:pPr>
          <a:r>
            <a:rPr lang="sv-SE" sz="1600" kern="1200" dirty="0"/>
            <a:t>Privata företag inte kommunen</a:t>
          </a:r>
        </a:p>
      </dsp:txBody>
      <dsp:txXfrm>
        <a:off x="66430" y="2099325"/>
        <a:ext cx="7639540" cy="1227960"/>
      </dsp:txXfrm>
    </dsp:sp>
    <dsp:sp modelId="{275B2D6C-482A-45EE-A88F-190769E5D64D}">
      <dsp:nvSpPr>
        <dsp:cNvPr id="0" name=""/>
        <dsp:cNvSpPr/>
      </dsp:nvSpPr>
      <dsp:spPr>
        <a:xfrm>
          <a:off x="0" y="3755502"/>
          <a:ext cx="7772400" cy="13608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sv-SE" sz="2400" b="1" kern="1200" dirty="0">
              <a:solidFill>
                <a:schemeClr val="bg1"/>
              </a:solidFill>
            </a:rPr>
            <a:t>Skyddat intresse </a:t>
          </a:r>
          <a:endParaRPr lang="sv-SE" sz="2400" kern="1200" dirty="0">
            <a:solidFill>
              <a:schemeClr val="bg1"/>
            </a:solidFill>
          </a:endParaRPr>
        </a:p>
        <a:p>
          <a:pPr marL="0" lvl="0" indent="0" algn="l" defTabSz="1066800">
            <a:lnSpc>
              <a:spcPct val="90000"/>
            </a:lnSpc>
            <a:spcBef>
              <a:spcPct val="0"/>
            </a:spcBef>
            <a:spcAft>
              <a:spcPct val="35000"/>
            </a:spcAft>
            <a:buNone/>
          </a:pPr>
          <a:r>
            <a:rPr lang="sv-SE" sz="1600" kern="1200" dirty="0"/>
            <a:t>tvångsvård</a:t>
          </a:r>
        </a:p>
      </dsp:txBody>
      <dsp:txXfrm>
        <a:off x="66430" y="3821932"/>
        <a:ext cx="7639540" cy="122796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60613A-56BF-4C9C-87D6-BB0F062D10CD}">
      <dsp:nvSpPr>
        <dsp:cNvPr id="0" name=""/>
        <dsp:cNvSpPr/>
      </dsp:nvSpPr>
      <dsp:spPr>
        <a:xfrm>
          <a:off x="0" y="5103"/>
          <a:ext cx="7772400" cy="191200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sv-SE" sz="2000" b="1" u="sng" kern="1200" dirty="0"/>
            <a:t>Känsliga och integritets känsliga personuppgifter</a:t>
          </a:r>
        </a:p>
        <a:p>
          <a:pPr marL="0" lvl="0" indent="0" algn="l" defTabSz="889000">
            <a:lnSpc>
              <a:spcPct val="90000"/>
            </a:lnSpc>
            <a:spcBef>
              <a:spcPct val="0"/>
            </a:spcBef>
            <a:spcAft>
              <a:spcPct val="35000"/>
            </a:spcAft>
            <a:buNone/>
          </a:pPr>
          <a:r>
            <a:rPr lang="sv-SE" sz="2000" kern="1200" dirty="0"/>
            <a:t>Mailas krypterat både internt och externt. </a:t>
          </a:r>
        </a:p>
        <a:p>
          <a:pPr marL="0" lvl="0" indent="0" algn="l" defTabSz="889000">
            <a:lnSpc>
              <a:spcPct val="90000"/>
            </a:lnSpc>
            <a:spcBef>
              <a:spcPct val="0"/>
            </a:spcBef>
            <a:spcAft>
              <a:spcPct val="35000"/>
            </a:spcAft>
            <a:buNone/>
          </a:pPr>
          <a:r>
            <a:rPr lang="sv-SE" sz="2000" kern="1200" dirty="0"/>
            <a:t>Lagras i  dokument- och ärendehanteringssystemet.</a:t>
          </a:r>
        </a:p>
        <a:p>
          <a:pPr marL="0" lvl="0" indent="0" algn="l" defTabSz="889000">
            <a:lnSpc>
              <a:spcPct val="90000"/>
            </a:lnSpc>
            <a:spcBef>
              <a:spcPct val="0"/>
            </a:spcBef>
            <a:spcAft>
              <a:spcPct val="35000"/>
            </a:spcAft>
            <a:buNone/>
          </a:pPr>
          <a:r>
            <a:rPr lang="sv-SE" sz="2000" kern="1200" dirty="0"/>
            <a:t>Inte i teams</a:t>
          </a:r>
        </a:p>
      </dsp:txBody>
      <dsp:txXfrm>
        <a:off x="93336" y="98439"/>
        <a:ext cx="7585728" cy="1725335"/>
      </dsp:txXfrm>
    </dsp:sp>
    <dsp:sp modelId="{60A33355-F3FE-4664-8B21-B4668CF94FEF}">
      <dsp:nvSpPr>
        <dsp:cNvPr id="0" name=""/>
        <dsp:cNvSpPr/>
      </dsp:nvSpPr>
      <dsp:spPr>
        <a:xfrm>
          <a:off x="0" y="1925668"/>
          <a:ext cx="7772400" cy="191200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sv-SE" sz="2000" b="1" u="sng" kern="1200" dirty="0"/>
            <a:t>Personnummer </a:t>
          </a:r>
        </a:p>
        <a:p>
          <a:pPr marL="0" lvl="0" indent="0" algn="l" defTabSz="889000">
            <a:lnSpc>
              <a:spcPct val="90000"/>
            </a:lnSpc>
            <a:spcBef>
              <a:spcPct val="0"/>
            </a:spcBef>
            <a:spcAft>
              <a:spcPct val="35000"/>
            </a:spcAft>
            <a:buNone/>
          </a:pPr>
          <a:r>
            <a:rPr lang="sv-SE" sz="2000" kern="1200" dirty="0"/>
            <a:t>Klart motiverat med hänsyn till ändamålet med behandlingen, vikten av en säker identifiering eller något annat beaktansvärt skäl.</a:t>
          </a:r>
        </a:p>
        <a:p>
          <a:pPr marL="0" lvl="0" indent="0" algn="l" defTabSz="889000">
            <a:lnSpc>
              <a:spcPct val="90000"/>
            </a:lnSpc>
            <a:spcBef>
              <a:spcPct val="0"/>
            </a:spcBef>
            <a:spcAft>
              <a:spcPct val="35000"/>
            </a:spcAft>
            <a:buNone/>
          </a:pPr>
          <a:r>
            <a:rPr lang="sv-SE" sz="2000" kern="1200" dirty="0"/>
            <a:t>Internt med vanlig e-post i övrigt samma hantering som känsliga och integritets känsliga personuppgifter</a:t>
          </a:r>
        </a:p>
      </dsp:txBody>
      <dsp:txXfrm>
        <a:off x="93336" y="2019004"/>
        <a:ext cx="7585728" cy="1725335"/>
      </dsp:txXfrm>
    </dsp:sp>
    <dsp:sp modelId="{8344EE3E-E7B5-4CC1-BE37-E18148A69F01}">
      <dsp:nvSpPr>
        <dsp:cNvPr id="0" name=""/>
        <dsp:cNvSpPr/>
      </dsp:nvSpPr>
      <dsp:spPr>
        <a:xfrm>
          <a:off x="0" y="3850430"/>
          <a:ext cx="7772400" cy="191200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sv-SE" sz="2000" b="1" u="sng" kern="1200" dirty="0"/>
            <a:t>Övriga personuppgifter </a:t>
          </a:r>
        </a:p>
        <a:p>
          <a:pPr marL="0" lvl="0" indent="0" algn="l" defTabSz="889000">
            <a:lnSpc>
              <a:spcPct val="90000"/>
            </a:lnSpc>
            <a:spcBef>
              <a:spcPct val="0"/>
            </a:spcBef>
            <a:spcAft>
              <a:spcPct val="35000"/>
            </a:spcAft>
            <a:buNone/>
          </a:pPr>
          <a:r>
            <a:rPr lang="sv-SE" sz="2000" kern="1200" dirty="0"/>
            <a:t>Skickas med e-post utan kryptering och kan sparas på valfri plats utan begränsningar. </a:t>
          </a:r>
        </a:p>
      </dsp:txBody>
      <dsp:txXfrm>
        <a:off x="93336" y="3943766"/>
        <a:ext cx="7585728" cy="172533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spcBef>
                <a:spcPct val="0"/>
              </a:spcBef>
              <a:buFontTx/>
              <a:buNone/>
              <a:defRPr sz="1200">
                <a:solidFill>
                  <a:schemeClr val="tx1"/>
                </a:solidFill>
                <a:latin typeface="Garamond" pitchFamily="18" charset="0"/>
              </a:defRPr>
            </a:lvl1pPr>
          </a:lstStyle>
          <a:p>
            <a:pPr>
              <a:defRPr/>
            </a:pPr>
            <a:endParaRPr lang="sv-SE" altLang="sv-SE" dirty="0"/>
          </a:p>
        </p:txBody>
      </p:sp>
      <p:sp>
        <p:nvSpPr>
          <p:cNvPr id="5123" name="Rectangle 3"/>
          <p:cNvSpPr>
            <a:spLocks noGrp="1" noChangeArrowheads="1"/>
          </p:cNvSpPr>
          <p:nvPr>
            <p:ph type="dt"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spcBef>
                <a:spcPct val="0"/>
              </a:spcBef>
              <a:buFontTx/>
              <a:buNone/>
              <a:defRPr sz="1200">
                <a:solidFill>
                  <a:schemeClr val="tx1"/>
                </a:solidFill>
                <a:latin typeface="Garamond" pitchFamily="18" charset="0"/>
              </a:defRPr>
            </a:lvl1pPr>
          </a:lstStyle>
          <a:p>
            <a:pPr>
              <a:defRPr/>
            </a:pPr>
            <a:endParaRPr lang="sv-SE" altLang="sv-SE" dirty="0"/>
          </a:p>
        </p:txBody>
      </p:sp>
      <p:sp>
        <p:nvSpPr>
          <p:cNvPr id="512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06357" y="4715153"/>
            <a:ext cx="4984962"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noProof="0"/>
              <a:t>Klicka här för att ändra format på bakgrundstexten</a:t>
            </a:r>
          </a:p>
          <a:p>
            <a:pPr lvl="1"/>
            <a:r>
              <a:rPr lang="sv-SE" altLang="sv-SE" noProof="0"/>
              <a:t>Nivå två</a:t>
            </a:r>
          </a:p>
          <a:p>
            <a:pPr lvl="2"/>
            <a:r>
              <a:rPr lang="sv-SE" altLang="sv-SE" noProof="0"/>
              <a:t>Nivå tre</a:t>
            </a:r>
          </a:p>
          <a:p>
            <a:pPr lvl="3"/>
            <a:r>
              <a:rPr lang="sv-SE" altLang="sv-SE" noProof="0"/>
              <a:t>Nivå fyra</a:t>
            </a:r>
          </a:p>
          <a:p>
            <a:pPr lvl="4"/>
            <a:r>
              <a:rPr lang="sv-SE" altLang="sv-SE" noProof="0"/>
              <a:t>Nivå fem</a:t>
            </a:r>
          </a:p>
        </p:txBody>
      </p:sp>
      <p:sp>
        <p:nvSpPr>
          <p:cNvPr id="5126" name="Rectangle 6"/>
          <p:cNvSpPr>
            <a:spLocks noGrp="1" noChangeArrowheads="1"/>
          </p:cNvSpPr>
          <p:nvPr>
            <p:ph type="ftr" sz="quarter" idx="4"/>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spcBef>
                <a:spcPct val="0"/>
              </a:spcBef>
              <a:buFontTx/>
              <a:buNone/>
              <a:defRPr sz="1200">
                <a:solidFill>
                  <a:schemeClr val="tx1"/>
                </a:solidFill>
                <a:latin typeface="Garamond" pitchFamily="18" charset="0"/>
              </a:defRPr>
            </a:lvl1pPr>
          </a:lstStyle>
          <a:p>
            <a:pPr>
              <a:defRPr/>
            </a:pPr>
            <a:endParaRPr lang="sv-SE" altLang="sv-SE" dirty="0"/>
          </a:p>
        </p:txBody>
      </p:sp>
      <p:sp>
        <p:nvSpPr>
          <p:cNvPr id="5127" name="Rectangle 7"/>
          <p:cNvSpPr>
            <a:spLocks noGrp="1" noChangeArrowheads="1"/>
          </p:cNvSpPr>
          <p:nvPr>
            <p:ph type="sldNum" sz="quarter" idx="5"/>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spcBef>
                <a:spcPct val="0"/>
              </a:spcBef>
              <a:buFontTx/>
              <a:buNone/>
              <a:defRPr sz="1200">
                <a:solidFill>
                  <a:schemeClr val="tx1"/>
                </a:solidFill>
                <a:latin typeface="Garamond" pitchFamily="18" charset="0"/>
              </a:defRPr>
            </a:lvl1pPr>
          </a:lstStyle>
          <a:p>
            <a:pPr>
              <a:defRPr/>
            </a:pPr>
            <a:fld id="{F48996F9-5F9A-440E-BE14-62843247AFEF}" type="slidenum">
              <a:rPr lang="sv-SE" altLang="sv-SE"/>
              <a:pPr>
                <a:defRPr/>
              </a:pPr>
              <a:t>‹#›</a:t>
            </a:fld>
            <a:endParaRPr lang="sv-SE" altLang="sv-SE" dirty="0"/>
          </a:p>
        </p:txBody>
      </p:sp>
    </p:spTree>
    <p:extLst>
      <p:ext uri="{BB962C8B-B14F-4D97-AF65-F5344CB8AC3E}">
        <p14:creationId xmlns:p14="http://schemas.microsoft.com/office/powerpoint/2010/main" val="13222023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6"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6"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6"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6"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a:defRPr/>
            </a:pPr>
            <a:fld id="{F48996F9-5F9A-440E-BE14-62843247AFEF}" type="slidenum">
              <a:rPr lang="sv-SE" altLang="sv-SE" smtClean="0"/>
              <a:pPr>
                <a:defRPr/>
              </a:pPr>
              <a:t>3</a:t>
            </a:fld>
            <a:endParaRPr lang="sv-SE" altLang="sv-SE" dirty="0"/>
          </a:p>
        </p:txBody>
      </p:sp>
    </p:spTree>
    <p:extLst>
      <p:ext uri="{BB962C8B-B14F-4D97-AF65-F5344CB8AC3E}">
        <p14:creationId xmlns:p14="http://schemas.microsoft.com/office/powerpoint/2010/main" val="2161382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a:defRPr/>
            </a:pPr>
            <a:fld id="{F48996F9-5F9A-440E-BE14-62843247AFEF}" type="slidenum">
              <a:rPr lang="sv-SE" altLang="sv-SE" smtClean="0"/>
              <a:pPr>
                <a:defRPr/>
              </a:pPr>
              <a:t>20</a:t>
            </a:fld>
            <a:endParaRPr lang="sv-SE" altLang="sv-SE" dirty="0"/>
          </a:p>
        </p:txBody>
      </p:sp>
    </p:spTree>
    <p:extLst>
      <p:ext uri="{BB962C8B-B14F-4D97-AF65-F5344CB8AC3E}">
        <p14:creationId xmlns:p14="http://schemas.microsoft.com/office/powerpoint/2010/main" val="4260483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a:defRPr/>
            </a:pPr>
            <a:fld id="{F48996F9-5F9A-440E-BE14-62843247AFEF}" type="slidenum">
              <a:rPr lang="sv-SE" altLang="sv-SE" smtClean="0"/>
              <a:pPr>
                <a:defRPr/>
              </a:pPr>
              <a:t>21</a:t>
            </a:fld>
            <a:endParaRPr lang="sv-SE" altLang="sv-SE" dirty="0"/>
          </a:p>
        </p:txBody>
      </p:sp>
    </p:spTree>
    <p:extLst>
      <p:ext uri="{BB962C8B-B14F-4D97-AF65-F5344CB8AC3E}">
        <p14:creationId xmlns:p14="http://schemas.microsoft.com/office/powerpoint/2010/main" val="2101846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a:t>Klicka här för att ändra format på underrubrik i bakgrunden</a:t>
            </a:r>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dirty="0"/>
              <a:t>Ämne</a:t>
            </a:r>
          </a:p>
        </p:txBody>
      </p:sp>
    </p:spTree>
    <p:extLst>
      <p:ext uri="{BB962C8B-B14F-4D97-AF65-F5344CB8AC3E}">
        <p14:creationId xmlns:p14="http://schemas.microsoft.com/office/powerpoint/2010/main" val="4097140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dirty="0"/>
              <a:t>Ämne</a:t>
            </a:r>
          </a:p>
        </p:txBody>
      </p:sp>
    </p:spTree>
    <p:extLst>
      <p:ext uri="{BB962C8B-B14F-4D97-AF65-F5344CB8AC3E}">
        <p14:creationId xmlns:p14="http://schemas.microsoft.com/office/powerpoint/2010/main" val="1870583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515100" y="609600"/>
            <a:ext cx="1943100" cy="548640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685800" y="609600"/>
            <a:ext cx="5676900" cy="548640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dirty="0"/>
              <a:t>Ämne</a:t>
            </a:r>
          </a:p>
        </p:txBody>
      </p:sp>
    </p:spTree>
    <p:extLst>
      <p:ext uri="{BB962C8B-B14F-4D97-AF65-F5344CB8AC3E}">
        <p14:creationId xmlns:p14="http://schemas.microsoft.com/office/powerpoint/2010/main" val="2694495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dirty="0"/>
              <a:t>Ämne</a:t>
            </a:r>
          </a:p>
        </p:txBody>
      </p:sp>
    </p:spTree>
    <p:extLst>
      <p:ext uri="{BB962C8B-B14F-4D97-AF65-F5344CB8AC3E}">
        <p14:creationId xmlns:p14="http://schemas.microsoft.com/office/powerpoint/2010/main" val="3546217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dirty="0"/>
              <a:t>Ämne</a:t>
            </a:r>
          </a:p>
        </p:txBody>
      </p:sp>
    </p:spTree>
    <p:extLst>
      <p:ext uri="{BB962C8B-B14F-4D97-AF65-F5344CB8AC3E}">
        <p14:creationId xmlns:p14="http://schemas.microsoft.com/office/powerpoint/2010/main" val="707861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dirty="0"/>
              <a:t>Ämne</a:t>
            </a:r>
          </a:p>
        </p:txBody>
      </p:sp>
    </p:spTree>
    <p:extLst>
      <p:ext uri="{BB962C8B-B14F-4D97-AF65-F5344CB8AC3E}">
        <p14:creationId xmlns:p14="http://schemas.microsoft.com/office/powerpoint/2010/main" val="3181650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Rectangle 21"/>
          <p:cNvSpPr>
            <a:spLocks noGrp="1" noChangeArrowheads="1"/>
          </p:cNvSpPr>
          <p:nvPr>
            <p:ph type="ftr" sz="quarter" idx="10"/>
          </p:nvPr>
        </p:nvSpPr>
        <p:spPr>
          <a:ln/>
        </p:spPr>
        <p:txBody>
          <a:bodyPr/>
          <a:lstStyle>
            <a:lvl1pPr>
              <a:defRPr/>
            </a:lvl1pPr>
          </a:lstStyle>
          <a:p>
            <a:pPr>
              <a:defRPr/>
            </a:pPr>
            <a:r>
              <a:rPr lang="sv-SE" altLang="sv-SE" dirty="0"/>
              <a:t>Ämne</a:t>
            </a:r>
          </a:p>
        </p:txBody>
      </p:sp>
    </p:spTree>
    <p:extLst>
      <p:ext uri="{BB962C8B-B14F-4D97-AF65-F5344CB8AC3E}">
        <p14:creationId xmlns:p14="http://schemas.microsoft.com/office/powerpoint/2010/main" val="3923612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Rectangle 21"/>
          <p:cNvSpPr>
            <a:spLocks noGrp="1" noChangeArrowheads="1"/>
          </p:cNvSpPr>
          <p:nvPr>
            <p:ph type="ftr" sz="quarter" idx="10"/>
          </p:nvPr>
        </p:nvSpPr>
        <p:spPr>
          <a:ln/>
        </p:spPr>
        <p:txBody>
          <a:bodyPr/>
          <a:lstStyle>
            <a:lvl1pPr>
              <a:defRPr/>
            </a:lvl1pPr>
          </a:lstStyle>
          <a:p>
            <a:pPr>
              <a:defRPr/>
            </a:pPr>
            <a:r>
              <a:rPr lang="sv-SE" altLang="sv-SE" dirty="0"/>
              <a:t>Ämne</a:t>
            </a:r>
          </a:p>
        </p:txBody>
      </p:sp>
    </p:spTree>
    <p:extLst>
      <p:ext uri="{BB962C8B-B14F-4D97-AF65-F5344CB8AC3E}">
        <p14:creationId xmlns:p14="http://schemas.microsoft.com/office/powerpoint/2010/main" val="962685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21"/>
          <p:cNvSpPr>
            <a:spLocks noGrp="1" noChangeArrowheads="1"/>
          </p:cNvSpPr>
          <p:nvPr>
            <p:ph type="ftr" sz="quarter" idx="10"/>
          </p:nvPr>
        </p:nvSpPr>
        <p:spPr>
          <a:ln/>
        </p:spPr>
        <p:txBody>
          <a:bodyPr/>
          <a:lstStyle>
            <a:lvl1pPr>
              <a:defRPr/>
            </a:lvl1pPr>
          </a:lstStyle>
          <a:p>
            <a:pPr>
              <a:defRPr/>
            </a:pPr>
            <a:r>
              <a:rPr lang="sv-SE" altLang="sv-SE" dirty="0"/>
              <a:t>Ämne</a:t>
            </a:r>
          </a:p>
        </p:txBody>
      </p:sp>
    </p:spTree>
    <p:extLst>
      <p:ext uri="{BB962C8B-B14F-4D97-AF65-F5344CB8AC3E}">
        <p14:creationId xmlns:p14="http://schemas.microsoft.com/office/powerpoint/2010/main" val="3138295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dirty="0"/>
              <a:t>Ämne</a:t>
            </a:r>
          </a:p>
        </p:txBody>
      </p:sp>
    </p:spTree>
    <p:extLst>
      <p:ext uri="{BB962C8B-B14F-4D97-AF65-F5344CB8AC3E}">
        <p14:creationId xmlns:p14="http://schemas.microsoft.com/office/powerpoint/2010/main" val="1566644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dirty="0"/>
              <a:t>Klicka på ikonen för att lägga till en bild</a:t>
            </a:r>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dirty="0"/>
              <a:t>Ämne</a:t>
            </a:r>
          </a:p>
        </p:txBody>
      </p:sp>
    </p:spTree>
    <p:extLst>
      <p:ext uri="{BB962C8B-B14F-4D97-AF65-F5344CB8AC3E}">
        <p14:creationId xmlns:p14="http://schemas.microsoft.com/office/powerpoint/2010/main" val="3728592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992313" y="6096000"/>
            <a:ext cx="6640512"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09600" y="5946775"/>
            <a:ext cx="12192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9"/>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v-SE" altLang="sv-SE"/>
              <a:t>Klicka här för att ändra format på bakgrundsrubriken</a:t>
            </a:r>
          </a:p>
        </p:txBody>
      </p:sp>
      <p:sp>
        <p:nvSpPr>
          <p:cNvPr id="1029" name="Rectangle 20"/>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a:t>Klicka här för att ändra format på bakgrundstexten</a:t>
            </a:r>
          </a:p>
          <a:p>
            <a:pPr lvl="1"/>
            <a:r>
              <a:rPr lang="sv-SE" altLang="sv-SE"/>
              <a:t>Nivå två</a:t>
            </a:r>
          </a:p>
          <a:p>
            <a:pPr lvl="2"/>
            <a:r>
              <a:rPr lang="sv-SE" altLang="sv-SE"/>
              <a:t>Nivå tre</a:t>
            </a:r>
          </a:p>
          <a:p>
            <a:pPr lvl="3"/>
            <a:r>
              <a:rPr lang="sv-SE" altLang="sv-SE"/>
              <a:t>Nivå fyra</a:t>
            </a:r>
          </a:p>
          <a:p>
            <a:pPr lvl="4"/>
            <a:r>
              <a:rPr lang="sv-SE" altLang="sv-SE"/>
              <a:t>Nivå fem</a:t>
            </a:r>
          </a:p>
        </p:txBody>
      </p:sp>
      <p:sp>
        <p:nvSpPr>
          <p:cNvPr id="1045" name="Rectangle 21"/>
          <p:cNvSpPr>
            <a:spLocks noGrp="1" noChangeArrowheads="1"/>
          </p:cNvSpPr>
          <p:nvPr>
            <p:ph type="ftr" sz="quarter" idx="3"/>
          </p:nvPr>
        </p:nvSpPr>
        <p:spPr bwMode="auto">
          <a:xfrm>
            <a:off x="533400" y="6510338"/>
            <a:ext cx="4267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900">
                <a:solidFill>
                  <a:schemeClr val="tx1"/>
                </a:solidFill>
                <a:latin typeface="AGaramond" pitchFamily="18" charset="0"/>
              </a:defRPr>
            </a:lvl1pPr>
          </a:lstStyle>
          <a:p>
            <a:pPr>
              <a:defRPr/>
            </a:pPr>
            <a:r>
              <a:rPr lang="sv-SE" altLang="sv-SE" dirty="0"/>
              <a:t>Ämne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3400">
          <a:solidFill>
            <a:schemeClr val="tx2"/>
          </a:solidFill>
          <a:latin typeface="+mj-lt"/>
          <a:ea typeface="+mj-ea"/>
          <a:cs typeface="+mj-cs"/>
        </a:defRPr>
      </a:lvl1pPr>
      <a:lvl2pPr algn="ctr" rtl="0" eaLnBrk="1" fontAlgn="base" hangingPunct="1">
        <a:spcBef>
          <a:spcPct val="0"/>
        </a:spcBef>
        <a:spcAft>
          <a:spcPct val="0"/>
        </a:spcAft>
        <a:defRPr sz="3400">
          <a:solidFill>
            <a:schemeClr val="tx2"/>
          </a:solidFill>
          <a:latin typeface="Arial" charset="0"/>
        </a:defRPr>
      </a:lvl2pPr>
      <a:lvl3pPr algn="ctr" rtl="0" eaLnBrk="1" fontAlgn="base" hangingPunct="1">
        <a:spcBef>
          <a:spcPct val="0"/>
        </a:spcBef>
        <a:spcAft>
          <a:spcPct val="0"/>
        </a:spcAft>
        <a:defRPr sz="3400">
          <a:solidFill>
            <a:schemeClr val="tx2"/>
          </a:solidFill>
          <a:latin typeface="Arial" charset="0"/>
        </a:defRPr>
      </a:lvl3pPr>
      <a:lvl4pPr algn="ctr" rtl="0" eaLnBrk="1" fontAlgn="base" hangingPunct="1">
        <a:spcBef>
          <a:spcPct val="0"/>
        </a:spcBef>
        <a:spcAft>
          <a:spcPct val="0"/>
        </a:spcAft>
        <a:defRPr sz="3400">
          <a:solidFill>
            <a:schemeClr val="tx2"/>
          </a:solidFill>
          <a:latin typeface="Arial" charset="0"/>
        </a:defRPr>
      </a:lvl4pPr>
      <a:lvl5pPr algn="ctr" rtl="0" eaLnBrk="1" fontAlgn="base" hangingPunct="1">
        <a:spcBef>
          <a:spcPct val="0"/>
        </a:spcBef>
        <a:spcAft>
          <a:spcPct val="0"/>
        </a:spcAft>
        <a:defRPr sz="3400">
          <a:solidFill>
            <a:schemeClr val="tx2"/>
          </a:solidFill>
          <a:latin typeface="Arial" charset="0"/>
        </a:defRPr>
      </a:lvl5pPr>
      <a:lvl6pPr marL="457200" algn="ctr" rtl="0" eaLnBrk="1" fontAlgn="base" hangingPunct="1">
        <a:spcBef>
          <a:spcPct val="0"/>
        </a:spcBef>
        <a:spcAft>
          <a:spcPct val="0"/>
        </a:spcAft>
        <a:defRPr sz="3400">
          <a:solidFill>
            <a:schemeClr val="tx2"/>
          </a:solidFill>
          <a:latin typeface="Arial" charset="0"/>
        </a:defRPr>
      </a:lvl6pPr>
      <a:lvl7pPr marL="914400" algn="ctr" rtl="0" eaLnBrk="1" fontAlgn="base" hangingPunct="1">
        <a:spcBef>
          <a:spcPct val="0"/>
        </a:spcBef>
        <a:spcAft>
          <a:spcPct val="0"/>
        </a:spcAft>
        <a:defRPr sz="3400">
          <a:solidFill>
            <a:schemeClr val="tx2"/>
          </a:solidFill>
          <a:latin typeface="Arial" charset="0"/>
        </a:defRPr>
      </a:lvl7pPr>
      <a:lvl8pPr marL="1371600" algn="ctr" rtl="0" eaLnBrk="1" fontAlgn="base" hangingPunct="1">
        <a:spcBef>
          <a:spcPct val="0"/>
        </a:spcBef>
        <a:spcAft>
          <a:spcPct val="0"/>
        </a:spcAft>
        <a:defRPr sz="3400">
          <a:solidFill>
            <a:schemeClr val="tx2"/>
          </a:solidFill>
          <a:latin typeface="Arial" charset="0"/>
        </a:defRPr>
      </a:lvl8pPr>
      <a:lvl9pPr marL="1828800" algn="ctr" rtl="0" eaLnBrk="1" fontAlgn="base" hangingPunct="1">
        <a:spcBef>
          <a:spcPct val="0"/>
        </a:spcBef>
        <a:spcAft>
          <a:spcPct val="0"/>
        </a:spcAft>
        <a:defRPr sz="3400">
          <a:solidFill>
            <a:schemeClr val="tx2"/>
          </a:solidFill>
          <a:latin typeface="Arial" charset="0"/>
        </a:defRPr>
      </a:lvl9pPr>
    </p:titleStyle>
    <p:bodyStyle>
      <a:lvl1pPr marL="342900" indent="-342900" algn="l" rtl="0" eaLnBrk="1" fontAlgn="base" hangingPunct="1">
        <a:spcBef>
          <a:spcPct val="20000"/>
        </a:spcBef>
        <a:spcAft>
          <a:spcPct val="0"/>
        </a:spcAft>
        <a:buChar char="•"/>
        <a:defRPr sz="1900">
          <a:solidFill>
            <a:schemeClr val="tx1"/>
          </a:solidFill>
          <a:latin typeface="+mn-lt"/>
          <a:ea typeface="+mn-ea"/>
          <a:cs typeface="+mn-cs"/>
        </a:defRPr>
      </a:lvl1pPr>
      <a:lvl2pPr marL="742950" indent="-285750" algn="l" rtl="0" eaLnBrk="1" fontAlgn="base" hangingPunct="1">
        <a:spcBef>
          <a:spcPct val="20000"/>
        </a:spcBef>
        <a:spcAft>
          <a:spcPct val="0"/>
        </a:spcAft>
        <a:buChar char="–"/>
        <a:defRPr sz="1900">
          <a:solidFill>
            <a:schemeClr val="tx1"/>
          </a:solidFill>
          <a:latin typeface="+mn-lt"/>
        </a:defRPr>
      </a:lvl2pPr>
      <a:lvl3pPr marL="1143000" indent="-228600" algn="l" rtl="0" eaLnBrk="1" fontAlgn="base" hangingPunct="1">
        <a:spcBef>
          <a:spcPct val="20000"/>
        </a:spcBef>
        <a:spcAft>
          <a:spcPct val="0"/>
        </a:spcAft>
        <a:buChar char="•"/>
        <a:defRPr sz="1900">
          <a:solidFill>
            <a:schemeClr val="tx1"/>
          </a:solidFill>
          <a:latin typeface="+mn-lt"/>
        </a:defRPr>
      </a:lvl3pPr>
      <a:lvl4pPr marL="1600200" indent="-228600" algn="l" rtl="0" eaLnBrk="1" fontAlgn="base" hangingPunct="1">
        <a:spcBef>
          <a:spcPct val="20000"/>
        </a:spcBef>
        <a:spcAft>
          <a:spcPct val="0"/>
        </a:spcAft>
        <a:buChar char="–"/>
        <a:defRPr sz="1900">
          <a:solidFill>
            <a:schemeClr val="tx1"/>
          </a:solidFill>
          <a:latin typeface="+mn-lt"/>
        </a:defRPr>
      </a:lvl4pPr>
      <a:lvl5pPr marL="2057400" indent="-228600" algn="l" rtl="0" eaLnBrk="1" fontAlgn="base" hangingPunct="1">
        <a:spcBef>
          <a:spcPct val="20000"/>
        </a:spcBef>
        <a:spcAft>
          <a:spcPct val="0"/>
        </a:spcAft>
        <a:buChar char="»"/>
        <a:defRPr sz="1900">
          <a:solidFill>
            <a:schemeClr val="tx1"/>
          </a:solidFill>
          <a:latin typeface="+mn-lt"/>
        </a:defRPr>
      </a:lvl5pPr>
      <a:lvl6pPr marL="2514600" indent="-228600" algn="l" rtl="0" eaLnBrk="1" fontAlgn="base" hangingPunct="1">
        <a:spcBef>
          <a:spcPct val="20000"/>
        </a:spcBef>
        <a:spcAft>
          <a:spcPct val="0"/>
        </a:spcAft>
        <a:buChar char="»"/>
        <a:defRPr sz="1900">
          <a:solidFill>
            <a:schemeClr val="tx1"/>
          </a:solidFill>
          <a:latin typeface="+mn-lt"/>
        </a:defRPr>
      </a:lvl6pPr>
      <a:lvl7pPr marL="2971800" indent="-228600" algn="l" rtl="0" eaLnBrk="1" fontAlgn="base" hangingPunct="1">
        <a:spcBef>
          <a:spcPct val="20000"/>
        </a:spcBef>
        <a:spcAft>
          <a:spcPct val="0"/>
        </a:spcAft>
        <a:buChar char="»"/>
        <a:defRPr sz="1900">
          <a:solidFill>
            <a:schemeClr val="tx1"/>
          </a:solidFill>
          <a:latin typeface="+mn-lt"/>
        </a:defRPr>
      </a:lvl7pPr>
      <a:lvl8pPr marL="3429000" indent="-228600" algn="l" rtl="0" eaLnBrk="1" fontAlgn="base" hangingPunct="1">
        <a:spcBef>
          <a:spcPct val="20000"/>
        </a:spcBef>
        <a:spcAft>
          <a:spcPct val="0"/>
        </a:spcAft>
        <a:buChar char="»"/>
        <a:defRPr sz="1900">
          <a:solidFill>
            <a:schemeClr val="tx1"/>
          </a:solidFill>
          <a:latin typeface="+mn-lt"/>
        </a:defRPr>
      </a:lvl8pPr>
      <a:lvl9pPr marL="3886200" indent="-228600" algn="l" rtl="0" eaLnBrk="1" fontAlgn="base" hangingPunct="1">
        <a:spcBef>
          <a:spcPct val="20000"/>
        </a:spcBef>
        <a:spcAft>
          <a:spcPct val="0"/>
        </a:spcAft>
        <a:buChar char="»"/>
        <a:defRPr sz="19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052736"/>
            <a:ext cx="7772400" cy="3384375"/>
          </a:xfrm>
        </p:spPr>
        <p:txBody>
          <a:bodyPr/>
          <a:lstStyle/>
          <a:p>
            <a:r>
              <a:rPr lang="sv-SE" sz="5400" dirty="0"/>
              <a:t>GDPR</a:t>
            </a:r>
          </a:p>
        </p:txBody>
      </p:sp>
      <p:sp>
        <p:nvSpPr>
          <p:cNvPr id="3" name="Underrubrik 2"/>
          <p:cNvSpPr>
            <a:spLocks noGrp="1"/>
          </p:cNvSpPr>
          <p:nvPr>
            <p:ph type="subTitle" idx="1"/>
          </p:nvPr>
        </p:nvSpPr>
        <p:spPr/>
        <p:txBody>
          <a:bodyPr/>
          <a:lstStyle/>
          <a:p>
            <a:pPr algn="r"/>
            <a:r>
              <a:rPr lang="sv-SE" dirty="0"/>
              <a:t>		</a:t>
            </a:r>
          </a:p>
          <a:p>
            <a:r>
              <a:rPr lang="sv-SE" sz="1400" dirty="0"/>
              <a:t>Jenni Ralph</a:t>
            </a:r>
          </a:p>
          <a:p>
            <a:r>
              <a:rPr lang="sv-SE" sz="1400" dirty="0"/>
              <a:t> Kommunjurist och dataskyddsombud </a:t>
            </a:r>
          </a:p>
          <a:p>
            <a:r>
              <a:rPr lang="sv-SE" sz="1400" dirty="0"/>
              <a:t>Maj 2021</a:t>
            </a:r>
          </a:p>
        </p:txBody>
      </p:sp>
      <p:sp>
        <p:nvSpPr>
          <p:cNvPr id="4" name="Ellips 3">
            <a:extLst>
              <a:ext uri="{FF2B5EF4-FFF2-40B4-BE49-F238E27FC236}">
                <a16:creationId xmlns:a16="http://schemas.microsoft.com/office/drawing/2014/main" id="{87D41E18-788A-327C-1484-5FEA5803A164}"/>
              </a:ext>
            </a:extLst>
          </p:cNvPr>
          <p:cNvSpPr/>
          <p:nvPr/>
        </p:nvSpPr>
        <p:spPr bwMode="auto">
          <a:xfrm flipV="1">
            <a:off x="3203848" y="2060848"/>
            <a:ext cx="1872208" cy="62178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Tx/>
              <a:buSzTx/>
              <a:buFontTx/>
              <a:buChar char="•"/>
              <a:tabLst/>
            </a:pPr>
            <a:endParaRPr kumimoji="0" lang="sv-SE" sz="3400" b="0" i="0" u="none" strike="noStrike" cap="none" normalizeH="0" baseline="0">
              <a:ln>
                <a:noFill/>
              </a:ln>
              <a:solidFill>
                <a:schemeClr val="tx2"/>
              </a:solidFill>
              <a:effectLst/>
              <a:latin typeface="Arial" charset="0"/>
            </a:endParaRPr>
          </a:p>
        </p:txBody>
      </p:sp>
      <p:sp>
        <p:nvSpPr>
          <p:cNvPr id="5" name="Rektangel: rundade hörn 4">
            <a:extLst>
              <a:ext uri="{FF2B5EF4-FFF2-40B4-BE49-F238E27FC236}">
                <a16:creationId xmlns:a16="http://schemas.microsoft.com/office/drawing/2014/main" id="{81D79E45-ECAD-70E0-4943-F5FF8CF572DD}"/>
              </a:ext>
            </a:extLst>
          </p:cNvPr>
          <p:cNvSpPr/>
          <p:nvPr/>
        </p:nvSpPr>
        <p:spPr bwMode="auto">
          <a:xfrm>
            <a:off x="1360967" y="1736812"/>
            <a:ext cx="6400800" cy="1465312"/>
          </a:xfrm>
          <a:prstGeom prst="roundRect">
            <a:avLst/>
          </a:prstGeom>
          <a:solidFill>
            <a:schemeClr val="accent1"/>
          </a:solidFill>
          <a:ln>
            <a:solidFill>
              <a:schemeClr val="tx1"/>
            </a:solidFill>
          </a:ln>
          <a:effectLst/>
        </p:spPr>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20000"/>
              </a:spcBef>
              <a:spcAft>
                <a:spcPct val="0"/>
              </a:spcAft>
              <a:buClrTx/>
              <a:buSzTx/>
              <a:buNone/>
              <a:tabLst/>
            </a:pPr>
            <a:r>
              <a:rPr lang="sv-SE" sz="4400" dirty="0">
                <a:solidFill>
                  <a:schemeClr val="bg1"/>
                </a:solidFill>
              </a:rPr>
              <a:t>Dataskyddsförordningen</a:t>
            </a:r>
            <a:endParaRPr kumimoji="0" lang="sv-SE" sz="6000" b="0" i="0" u="none" strike="noStrike" cap="none" normalizeH="0" baseline="0" dirty="0">
              <a:ln>
                <a:noFill/>
              </a:ln>
              <a:solidFill>
                <a:schemeClr val="bg1"/>
              </a:solidFill>
              <a:effectLst>
                <a:innerShdw blurRad="63500" dist="50800" dir="16200000">
                  <a:prstClr val="black">
                    <a:alpha val="50000"/>
                  </a:prstClr>
                </a:innerShdw>
              </a:effectLst>
              <a:latin typeface="Arial" charset="0"/>
            </a:endParaRPr>
          </a:p>
        </p:txBody>
      </p:sp>
    </p:spTree>
    <p:extLst>
      <p:ext uri="{BB962C8B-B14F-4D97-AF65-F5344CB8AC3E}">
        <p14:creationId xmlns:p14="http://schemas.microsoft.com/office/powerpoint/2010/main" val="39932429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a:t>Allmänt intresse/ myndighetsutövning</a:t>
            </a:r>
          </a:p>
        </p:txBody>
      </p:sp>
      <p:sp>
        <p:nvSpPr>
          <p:cNvPr id="3" name="Platshållare för innehåll 2"/>
          <p:cNvSpPr>
            <a:spLocks noGrp="1"/>
          </p:cNvSpPr>
          <p:nvPr>
            <p:ph idx="1"/>
          </p:nvPr>
        </p:nvSpPr>
        <p:spPr>
          <a:xfrm>
            <a:off x="685800" y="1628800"/>
            <a:ext cx="7772400" cy="4248472"/>
          </a:xfrm>
          <a:solidFill>
            <a:schemeClr val="accent1"/>
          </a:solidFill>
        </p:spPr>
        <p:txBody>
          <a:bodyPr/>
          <a:lstStyle/>
          <a:p>
            <a:pPr marL="0" indent="0">
              <a:buNone/>
            </a:pPr>
            <a:r>
              <a:rPr lang="sv-SE" dirty="0">
                <a:solidFill>
                  <a:schemeClr val="bg1"/>
                </a:solidFill>
              </a:rPr>
              <a:t>Nödvändigt för att kommunen ska kunna utföra en arbetsuppgift i samband med myndighetsutövning. </a:t>
            </a:r>
          </a:p>
          <a:p>
            <a:pPr marL="0" indent="0">
              <a:buNone/>
            </a:pPr>
            <a:endParaRPr lang="sv-SE" dirty="0">
              <a:solidFill>
                <a:schemeClr val="bg1"/>
              </a:solidFill>
            </a:endParaRPr>
          </a:p>
          <a:p>
            <a:pPr marL="0" indent="0">
              <a:buNone/>
            </a:pPr>
            <a:r>
              <a:rPr lang="sv-SE" dirty="0">
                <a:solidFill>
                  <a:schemeClr val="bg1"/>
                </a:solidFill>
              </a:rPr>
              <a:t>När kommunen handlägger en ansökan om ekonomiskt bistånd eller bygglov är det exempelvis nödvändigt att vi behandlar personuppgifter.  </a:t>
            </a:r>
          </a:p>
          <a:p>
            <a:pPr marL="0" indent="0">
              <a:buNone/>
            </a:pPr>
            <a:endParaRPr lang="sv-SE" dirty="0">
              <a:solidFill>
                <a:schemeClr val="bg1"/>
              </a:solidFill>
            </a:endParaRPr>
          </a:p>
          <a:p>
            <a:pPr marL="0" indent="0">
              <a:buNone/>
            </a:pPr>
            <a:r>
              <a:rPr lang="sv-SE" dirty="0">
                <a:solidFill>
                  <a:schemeClr val="bg1"/>
                </a:solidFill>
              </a:rPr>
              <a:t>För verksamhet som kommunen utför med stöd i kommunallagen kan  personuppgifter hanteras med grunden allmänt intresse om det är nödvändigt för att kunna bedriva verksamheten. </a:t>
            </a:r>
          </a:p>
          <a:p>
            <a:pPr marL="0" indent="0">
              <a:buNone/>
            </a:pPr>
            <a:endParaRPr lang="sv-SE" dirty="0">
              <a:solidFill>
                <a:schemeClr val="bg1"/>
              </a:solidFill>
            </a:endParaRPr>
          </a:p>
          <a:p>
            <a:pPr marL="0" indent="0">
              <a:buNone/>
            </a:pPr>
            <a:r>
              <a:rPr lang="sv-SE" dirty="0">
                <a:solidFill>
                  <a:schemeClr val="bg1"/>
                </a:solidFill>
              </a:rPr>
              <a:t>Exempelvis vid tillhandahållande av bostäder, fritids- och idrottsanläggningar och annan kulturell verksamhet.</a:t>
            </a:r>
          </a:p>
          <a:p>
            <a:pPr marL="0" indent="0">
              <a:buNone/>
            </a:pPr>
            <a:endParaRPr lang="sv-SE" dirty="0"/>
          </a:p>
        </p:txBody>
      </p:sp>
    </p:spTree>
    <p:extLst>
      <p:ext uri="{BB962C8B-B14F-4D97-AF65-F5344CB8AC3E}">
        <p14:creationId xmlns:p14="http://schemas.microsoft.com/office/powerpoint/2010/main" val="1165191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Avtal </a:t>
            </a:r>
          </a:p>
        </p:txBody>
      </p:sp>
      <p:sp>
        <p:nvSpPr>
          <p:cNvPr id="3" name="Platshållare för innehåll 2"/>
          <p:cNvSpPr>
            <a:spLocks noGrp="1"/>
          </p:cNvSpPr>
          <p:nvPr>
            <p:ph idx="1"/>
          </p:nvPr>
        </p:nvSpPr>
        <p:spPr>
          <a:solidFill>
            <a:schemeClr val="accent1"/>
          </a:solidFill>
        </p:spPr>
        <p:txBody>
          <a:bodyPr/>
          <a:lstStyle/>
          <a:p>
            <a:pPr marL="0" indent="0">
              <a:buNone/>
            </a:pPr>
            <a:r>
              <a:rPr lang="sv-SE" dirty="0">
                <a:solidFill>
                  <a:schemeClr val="bg1"/>
                </a:solidFill>
              </a:rPr>
              <a:t>Avtal används som grund då kommunen har ett avtalsförhållande med någon som gör att deras personuppgifter måste behandlas för att kommunen ska kunna uppfylla sina åtaganden enligt avtalet. </a:t>
            </a:r>
          </a:p>
          <a:p>
            <a:pPr marL="0" indent="0">
              <a:buNone/>
            </a:pPr>
            <a:endParaRPr lang="sv-SE" dirty="0">
              <a:solidFill>
                <a:schemeClr val="bg1"/>
              </a:solidFill>
            </a:endParaRPr>
          </a:p>
          <a:p>
            <a:pPr marL="0" indent="0">
              <a:buNone/>
            </a:pPr>
            <a:r>
              <a:rPr lang="sv-SE" dirty="0">
                <a:solidFill>
                  <a:schemeClr val="bg1"/>
                </a:solidFill>
              </a:rPr>
              <a:t>Anställda finns med i olika register för att arbetsgivarens ska kunna betala ut lön osv och dessa behandlingar görs med grunden avtalsförhållande. </a:t>
            </a:r>
          </a:p>
          <a:p>
            <a:pPr marL="0" indent="0">
              <a:buNone/>
            </a:pPr>
            <a:endParaRPr lang="sv-SE" dirty="0">
              <a:solidFill>
                <a:schemeClr val="bg1"/>
              </a:solidFill>
            </a:endParaRPr>
          </a:p>
          <a:p>
            <a:pPr marL="0" indent="0">
              <a:buNone/>
            </a:pPr>
            <a:r>
              <a:rPr lang="sv-SE" dirty="0">
                <a:solidFill>
                  <a:schemeClr val="bg1"/>
                </a:solidFill>
              </a:rPr>
              <a:t>För att behandla kontaktuppgifter till exempelvis olika leverantörer. </a:t>
            </a:r>
          </a:p>
          <a:p>
            <a:pPr marL="0" indent="0">
              <a:buNone/>
            </a:pPr>
            <a:endParaRPr lang="sv-SE" dirty="0">
              <a:solidFill>
                <a:schemeClr val="bg1"/>
              </a:solidFill>
            </a:endParaRPr>
          </a:p>
          <a:p>
            <a:pPr marL="0" indent="0">
              <a:buNone/>
            </a:pPr>
            <a:r>
              <a:rPr lang="sv-SE" dirty="0">
                <a:solidFill>
                  <a:schemeClr val="bg1"/>
                </a:solidFill>
              </a:rPr>
              <a:t>En avgiftsbelagd och bindande kursanmälan ett avtal.</a:t>
            </a:r>
          </a:p>
          <a:p>
            <a:pPr marL="0" indent="0">
              <a:buNone/>
            </a:pPr>
            <a:endParaRPr lang="sv-SE" dirty="0"/>
          </a:p>
        </p:txBody>
      </p:sp>
    </p:spTree>
    <p:extLst>
      <p:ext uri="{BB962C8B-B14F-4D97-AF65-F5344CB8AC3E}">
        <p14:creationId xmlns:p14="http://schemas.microsoft.com/office/powerpoint/2010/main" val="1094681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5800" y="188640"/>
            <a:ext cx="7772400" cy="864096"/>
          </a:xfrm>
        </p:spPr>
        <p:txBody>
          <a:bodyPr/>
          <a:lstStyle/>
          <a:p>
            <a:r>
              <a:rPr lang="sv-SE" dirty="0"/>
              <a:t>Samtycke</a:t>
            </a:r>
          </a:p>
        </p:txBody>
      </p:sp>
      <p:graphicFrame>
        <p:nvGraphicFramePr>
          <p:cNvPr id="4" name="Platshållare för innehåll 3">
            <a:extLst>
              <a:ext uri="{FF2B5EF4-FFF2-40B4-BE49-F238E27FC236}">
                <a16:creationId xmlns:a16="http://schemas.microsoft.com/office/drawing/2014/main" id="{6A21E59C-D6CE-6652-E281-4F828E9F8D51}"/>
              </a:ext>
            </a:extLst>
          </p:cNvPr>
          <p:cNvGraphicFramePr>
            <a:graphicFrameLocks noGrp="1"/>
          </p:cNvGraphicFramePr>
          <p:nvPr>
            <p:ph idx="1"/>
            <p:extLst>
              <p:ext uri="{D42A27DB-BD31-4B8C-83A1-F6EECF244321}">
                <p14:modId xmlns:p14="http://schemas.microsoft.com/office/powerpoint/2010/main" val="2961371511"/>
              </p:ext>
            </p:extLst>
          </p:nvPr>
        </p:nvGraphicFramePr>
        <p:xfrm>
          <a:off x="685800" y="908720"/>
          <a:ext cx="7772400" cy="5187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4830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982FB8B-9AD8-1DC3-4EB8-12CE476E96B9}"/>
              </a:ext>
            </a:extLst>
          </p:cNvPr>
          <p:cNvSpPr>
            <a:spLocks noGrp="1"/>
          </p:cNvSpPr>
          <p:nvPr>
            <p:ph type="title"/>
          </p:nvPr>
        </p:nvSpPr>
        <p:spPr>
          <a:xfrm>
            <a:off x="685800" y="609600"/>
            <a:ext cx="7772400" cy="299120"/>
          </a:xfrm>
        </p:spPr>
        <p:txBody>
          <a:bodyPr/>
          <a:lstStyle/>
          <a:p>
            <a:endParaRPr lang="sv-SE" dirty="0"/>
          </a:p>
        </p:txBody>
      </p:sp>
      <p:graphicFrame>
        <p:nvGraphicFramePr>
          <p:cNvPr id="4" name="Platshållare för innehåll 3">
            <a:extLst>
              <a:ext uri="{FF2B5EF4-FFF2-40B4-BE49-F238E27FC236}">
                <a16:creationId xmlns:a16="http://schemas.microsoft.com/office/drawing/2014/main" id="{B30B5943-949F-FA3C-B72D-DFA3192BB63F}"/>
              </a:ext>
            </a:extLst>
          </p:cNvPr>
          <p:cNvGraphicFramePr>
            <a:graphicFrameLocks noGrp="1"/>
          </p:cNvGraphicFramePr>
          <p:nvPr>
            <p:ph idx="1"/>
            <p:extLst>
              <p:ext uri="{D42A27DB-BD31-4B8C-83A1-F6EECF244321}">
                <p14:modId xmlns:p14="http://schemas.microsoft.com/office/powerpoint/2010/main" val="1769307267"/>
              </p:ext>
            </p:extLst>
          </p:nvPr>
        </p:nvGraphicFramePr>
        <p:xfrm>
          <a:off x="685800" y="609600"/>
          <a:ext cx="7772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6883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BD280F6-409E-B7CA-ED17-CB7F27D8D875}"/>
              </a:ext>
            </a:extLst>
          </p:cNvPr>
          <p:cNvSpPr>
            <a:spLocks noGrp="1"/>
          </p:cNvSpPr>
          <p:nvPr>
            <p:ph type="title"/>
          </p:nvPr>
        </p:nvSpPr>
        <p:spPr/>
        <p:txBody>
          <a:bodyPr/>
          <a:lstStyle/>
          <a:p>
            <a:r>
              <a:rPr lang="sv-SE" dirty="0"/>
              <a:t>Säkerhet </a:t>
            </a:r>
          </a:p>
        </p:txBody>
      </p:sp>
      <p:sp>
        <p:nvSpPr>
          <p:cNvPr id="3" name="Rektangel: rundade hörn 2">
            <a:extLst>
              <a:ext uri="{FF2B5EF4-FFF2-40B4-BE49-F238E27FC236}">
                <a16:creationId xmlns:a16="http://schemas.microsoft.com/office/drawing/2014/main" id="{C1CC0908-FCE8-9DE3-FC0F-2F6316036741}"/>
              </a:ext>
            </a:extLst>
          </p:cNvPr>
          <p:cNvSpPr/>
          <p:nvPr/>
        </p:nvSpPr>
        <p:spPr bwMode="auto">
          <a:xfrm>
            <a:off x="467544" y="1752600"/>
            <a:ext cx="7990656" cy="1438672"/>
          </a:xfrm>
          <a:prstGeom prst="roundRect">
            <a:avLst/>
          </a:prstGeom>
          <a:solidFill>
            <a:schemeClr val="accent1"/>
          </a:solidFill>
          <a:ln>
            <a:solidFill>
              <a:schemeClr val="tx1"/>
            </a:solidFill>
          </a:ln>
          <a:effectLst/>
        </p:spPr>
        <p:txBody>
          <a:bodyPr vert="horz" wrap="square" lIns="91440" tIns="45720" rIns="91440" bIns="45720" numCol="1" rtlCol="0" anchor="t" anchorCtr="0" compatLnSpc="1">
            <a:prstTxWarp prst="textNoShape">
              <a:avLst/>
            </a:prstTxWarp>
          </a:bodyPr>
          <a:lstStyle/>
          <a:p>
            <a:pPr lvl="0">
              <a:buNone/>
            </a:pPr>
            <a:endParaRPr lang="sv-SE" sz="2000" dirty="0">
              <a:solidFill>
                <a:schemeClr val="bg1"/>
              </a:solidFill>
            </a:endParaRPr>
          </a:p>
          <a:p>
            <a:pPr lvl="0">
              <a:buNone/>
            </a:pPr>
            <a:r>
              <a:rPr lang="sv-SE" sz="2000" dirty="0">
                <a:solidFill>
                  <a:schemeClr val="bg1"/>
                </a:solidFill>
              </a:rPr>
              <a:t>Kommunen måste vidta lämpliga tekniska och organisatoriska säkerhetsåtgärder för att skydda personuppgifterna</a:t>
            </a:r>
          </a:p>
        </p:txBody>
      </p:sp>
      <p:sp>
        <p:nvSpPr>
          <p:cNvPr id="5" name="Ellips 4">
            <a:extLst>
              <a:ext uri="{FF2B5EF4-FFF2-40B4-BE49-F238E27FC236}">
                <a16:creationId xmlns:a16="http://schemas.microsoft.com/office/drawing/2014/main" id="{4E03500B-7D38-28A7-1377-8F59BE4C8350}"/>
              </a:ext>
            </a:extLst>
          </p:cNvPr>
          <p:cNvSpPr/>
          <p:nvPr/>
        </p:nvSpPr>
        <p:spPr bwMode="auto">
          <a:xfrm>
            <a:off x="827584" y="3789040"/>
            <a:ext cx="2952328" cy="1872208"/>
          </a:xfrm>
          <a:prstGeom prst="ellipse">
            <a:avLst/>
          </a:prstGeom>
          <a:solidFill>
            <a:schemeClr val="accent1"/>
          </a:solidFill>
          <a:ln>
            <a:solidFill>
              <a:schemeClr val="tx1"/>
            </a:solidFill>
          </a:ln>
          <a:effectLst/>
        </p:spPr>
        <p:txBody>
          <a:bodyPr vert="horz" wrap="square" lIns="91440" tIns="45720" rIns="91440" bIns="45720" numCol="1" rtlCol="0" anchor="t" anchorCtr="0" compatLnSpc="1">
            <a:prstTxWarp prst="textNoShape">
              <a:avLst/>
            </a:prstTxWarp>
          </a:bodyPr>
          <a:lstStyle/>
          <a:p>
            <a:pPr lvl="0" algn="ctr">
              <a:buNone/>
            </a:pPr>
            <a:r>
              <a:rPr lang="sv-SE" sz="1600" kern="1200" dirty="0">
                <a:solidFill>
                  <a:prstClr val="white"/>
                </a:solidFill>
                <a:latin typeface="Arial"/>
                <a:ea typeface="+mn-ea"/>
                <a:cs typeface="+mn-cs"/>
              </a:rPr>
              <a:t>Vilka tekniska åtgärder som krävs framgår i Haninges IT-handbok</a:t>
            </a:r>
            <a:endParaRPr lang="sv-SE" sz="3600" kern="1200" dirty="0">
              <a:solidFill>
                <a:prstClr val="white"/>
              </a:solidFill>
              <a:latin typeface="Arial"/>
              <a:ea typeface="+mn-ea"/>
              <a:cs typeface="+mn-cs"/>
            </a:endParaRPr>
          </a:p>
        </p:txBody>
      </p:sp>
      <p:sp>
        <p:nvSpPr>
          <p:cNvPr id="6" name="Ellips 5">
            <a:extLst>
              <a:ext uri="{FF2B5EF4-FFF2-40B4-BE49-F238E27FC236}">
                <a16:creationId xmlns:a16="http://schemas.microsoft.com/office/drawing/2014/main" id="{8E12F9BB-FC4F-7D81-A703-2E122B6CA681}"/>
              </a:ext>
            </a:extLst>
          </p:cNvPr>
          <p:cNvSpPr/>
          <p:nvPr/>
        </p:nvSpPr>
        <p:spPr bwMode="auto">
          <a:xfrm>
            <a:off x="4211960" y="3789038"/>
            <a:ext cx="3168352" cy="1872209"/>
          </a:xfrm>
          <a:prstGeom prst="ellipse">
            <a:avLst/>
          </a:prstGeom>
          <a:solidFill>
            <a:schemeClr val="accent1"/>
          </a:solidFill>
          <a:ln>
            <a:solidFill>
              <a:schemeClr val="tx1"/>
            </a:solidFill>
          </a:ln>
          <a:effectLst/>
        </p:spPr>
        <p:txBody>
          <a:bodyPr vert="horz" wrap="square" lIns="91440" tIns="45720" rIns="91440" bIns="45720" numCol="1" rtlCol="0" anchor="t" anchorCtr="0" compatLnSpc="1">
            <a:prstTxWarp prst="textNoShape">
              <a:avLst/>
            </a:prstTxWarp>
          </a:bodyPr>
          <a:lstStyle/>
          <a:p>
            <a:pPr lvl="0" algn="ctr">
              <a:buNone/>
            </a:pPr>
            <a:r>
              <a:rPr lang="sv-SE" sz="1600" kern="1200" dirty="0">
                <a:solidFill>
                  <a:prstClr val="white"/>
                </a:solidFill>
                <a:latin typeface="Arial"/>
                <a:ea typeface="+mn-ea"/>
                <a:cs typeface="+mn-cs"/>
              </a:rPr>
              <a:t>       Begräns</a:t>
            </a:r>
            <a:r>
              <a:rPr lang="sv-SE" sz="1600" dirty="0">
                <a:solidFill>
                  <a:prstClr val="white"/>
                </a:solidFill>
                <a:latin typeface="Arial"/>
              </a:rPr>
              <a:t>a behörigheter till de som är nödvändiga         </a:t>
            </a:r>
            <a:endParaRPr lang="sv-SE" sz="3600" kern="1200" dirty="0"/>
          </a:p>
        </p:txBody>
      </p:sp>
    </p:spTree>
    <p:extLst>
      <p:ext uri="{BB962C8B-B14F-4D97-AF65-F5344CB8AC3E}">
        <p14:creationId xmlns:p14="http://schemas.microsoft.com/office/powerpoint/2010/main" val="1941031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Platshållare för innehåll 4">
            <a:extLst>
              <a:ext uri="{FF2B5EF4-FFF2-40B4-BE49-F238E27FC236}">
                <a16:creationId xmlns:a16="http://schemas.microsoft.com/office/drawing/2014/main" id="{2F728FB7-9D39-20E3-3E25-5D2777CE81EC}"/>
              </a:ext>
            </a:extLst>
          </p:cNvPr>
          <p:cNvGraphicFramePr>
            <a:graphicFrameLocks noGrp="1"/>
          </p:cNvGraphicFramePr>
          <p:nvPr>
            <p:ph idx="1"/>
            <p:extLst>
              <p:ext uri="{D42A27DB-BD31-4B8C-83A1-F6EECF244321}">
                <p14:modId xmlns:p14="http://schemas.microsoft.com/office/powerpoint/2010/main" val="3787513213"/>
              </p:ext>
            </p:extLst>
          </p:nvPr>
        </p:nvGraphicFramePr>
        <p:xfrm>
          <a:off x="685800" y="332656"/>
          <a:ext cx="7772400" cy="5763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1196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Spara personuppgifter </a:t>
            </a:r>
          </a:p>
        </p:txBody>
      </p:sp>
      <p:sp>
        <p:nvSpPr>
          <p:cNvPr id="3" name="Platshållare för innehåll 2"/>
          <p:cNvSpPr>
            <a:spLocks noGrp="1"/>
          </p:cNvSpPr>
          <p:nvPr>
            <p:ph idx="1"/>
          </p:nvPr>
        </p:nvSpPr>
        <p:spPr>
          <a:solidFill>
            <a:schemeClr val="accent1"/>
          </a:solidFill>
        </p:spPr>
        <p:txBody>
          <a:bodyPr/>
          <a:lstStyle/>
          <a:p>
            <a:pPr marL="0" indent="0">
              <a:buNone/>
            </a:pPr>
            <a:r>
              <a:rPr lang="sv-SE" dirty="0">
                <a:solidFill>
                  <a:schemeClr val="bg1"/>
                </a:solidFill>
              </a:rPr>
              <a:t>Personuppgifter får inte förvaras </a:t>
            </a:r>
            <a:r>
              <a:rPr lang="sv-SE" b="1" u="sng" dirty="0">
                <a:solidFill>
                  <a:schemeClr val="bg1"/>
                </a:solidFill>
                <a:highlight>
                  <a:srgbClr val="FF0000"/>
                </a:highlight>
              </a:rPr>
              <a:t>under en längre tid än vad som är nödvändigt</a:t>
            </a:r>
            <a:r>
              <a:rPr lang="sv-SE" b="1" u="sng" dirty="0">
                <a:solidFill>
                  <a:schemeClr val="bg1"/>
                </a:solidFill>
              </a:rPr>
              <a:t> </a:t>
            </a:r>
            <a:r>
              <a:rPr lang="sv-SE" dirty="0">
                <a:solidFill>
                  <a:schemeClr val="bg1"/>
                </a:solidFill>
              </a:rPr>
              <a:t>för de ändamål för vilka personuppgifterna behandlas. </a:t>
            </a:r>
          </a:p>
          <a:p>
            <a:pPr marL="0" indent="0">
              <a:buNone/>
            </a:pPr>
            <a:endParaRPr lang="sv-SE" dirty="0">
              <a:solidFill>
                <a:schemeClr val="bg1"/>
              </a:solidFill>
            </a:endParaRPr>
          </a:p>
          <a:p>
            <a:pPr marL="0" indent="0">
              <a:buNone/>
            </a:pPr>
            <a:endParaRPr lang="sv-SE" dirty="0">
              <a:solidFill>
                <a:schemeClr val="bg1"/>
              </a:solidFill>
            </a:endParaRPr>
          </a:p>
          <a:p>
            <a:pPr marL="0" indent="0">
              <a:buNone/>
            </a:pPr>
            <a:r>
              <a:rPr lang="sv-SE" dirty="0">
                <a:solidFill>
                  <a:schemeClr val="bg1"/>
                </a:solidFill>
              </a:rPr>
              <a:t>Om personuppgifterna ingår i en allmän handling måste de dock sparas minst så länge som det framgår av dokumenthanteringsplanerna.</a:t>
            </a:r>
          </a:p>
          <a:p>
            <a:pPr marL="0" indent="0">
              <a:buNone/>
            </a:pPr>
            <a:endParaRPr lang="sv-SE" dirty="0">
              <a:solidFill>
                <a:schemeClr val="bg1"/>
              </a:solidFill>
            </a:endParaRPr>
          </a:p>
          <a:p>
            <a:pPr marL="0" indent="0">
              <a:buNone/>
            </a:pPr>
            <a:r>
              <a:rPr lang="sv-SE" b="1" dirty="0">
                <a:solidFill>
                  <a:schemeClr val="bg1"/>
                </a:solidFill>
                <a:highlight>
                  <a:srgbClr val="FF0000"/>
                </a:highlight>
              </a:rPr>
              <a:t>Tänk på att gallra e-post som innehåller personuppgifter när den inte längre behövs !!!!!!</a:t>
            </a:r>
          </a:p>
        </p:txBody>
      </p:sp>
    </p:spTree>
    <p:extLst>
      <p:ext uri="{BB962C8B-B14F-4D97-AF65-F5344CB8AC3E}">
        <p14:creationId xmlns:p14="http://schemas.microsoft.com/office/powerpoint/2010/main" val="104501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Information </a:t>
            </a:r>
          </a:p>
        </p:txBody>
      </p:sp>
      <p:sp>
        <p:nvSpPr>
          <p:cNvPr id="3" name="Platshållare för innehåll 2"/>
          <p:cNvSpPr>
            <a:spLocks noGrp="1"/>
          </p:cNvSpPr>
          <p:nvPr>
            <p:ph idx="1"/>
          </p:nvPr>
        </p:nvSpPr>
        <p:spPr>
          <a:xfrm>
            <a:off x="755576" y="1556792"/>
            <a:ext cx="7772400" cy="4114800"/>
          </a:xfrm>
          <a:solidFill>
            <a:schemeClr val="accent1"/>
          </a:solidFill>
        </p:spPr>
        <p:txBody>
          <a:bodyPr/>
          <a:lstStyle/>
          <a:p>
            <a:pPr marL="0" indent="0">
              <a:buNone/>
            </a:pPr>
            <a:endParaRPr lang="sv-SE" dirty="0"/>
          </a:p>
          <a:p>
            <a:pPr marL="0" indent="0">
              <a:buNone/>
            </a:pPr>
            <a:r>
              <a:rPr lang="sv-SE" dirty="0">
                <a:solidFill>
                  <a:schemeClr val="bg1"/>
                </a:solidFill>
              </a:rPr>
              <a:t>Skyldiga att ge </a:t>
            </a:r>
            <a:r>
              <a:rPr lang="sv-SE" b="1" u="sng" dirty="0">
                <a:solidFill>
                  <a:schemeClr val="bg1"/>
                </a:solidFill>
              </a:rPr>
              <a:t>information</a:t>
            </a:r>
            <a:r>
              <a:rPr lang="sv-SE" dirty="0">
                <a:solidFill>
                  <a:schemeClr val="bg1"/>
                </a:solidFill>
              </a:rPr>
              <a:t> om behandlingen såsom hur länge uppgifterna sparas och med vilken grund osv. </a:t>
            </a:r>
          </a:p>
          <a:p>
            <a:pPr marL="0" indent="0">
              <a:buNone/>
            </a:pPr>
            <a:endParaRPr lang="sv-SE" dirty="0">
              <a:solidFill>
                <a:schemeClr val="bg1"/>
              </a:solidFill>
            </a:endParaRPr>
          </a:p>
          <a:p>
            <a:pPr marL="0" indent="0">
              <a:buNone/>
            </a:pPr>
            <a:r>
              <a:rPr lang="sv-SE" dirty="0">
                <a:solidFill>
                  <a:schemeClr val="bg1"/>
                </a:solidFill>
              </a:rPr>
              <a:t>Separat brev eller hänvisa till haninge.se</a:t>
            </a:r>
          </a:p>
          <a:p>
            <a:pPr marL="0" indent="0">
              <a:buNone/>
            </a:pPr>
            <a:endParaRPr lang="sv-SE" dirty="0">
              <a:solidFill>
                <a:schemeClr val="bg1"/>
              </a:solidFill>
            </a:endParaRPr>
          </a:p>
          <a:p>
            <a:pPr marL="0" indent="0">
              <a:buNone/>
            </a:pPr>
            <a:r>
              <a:rPr lang="sv-SE" dirty="0">
                <a:solidFill>
                  <a:schemeClr val="bg1"/>
                </a:solidFill>
              </a:rPr>
              <a:t>I e-post signaturen </a:t>
            </a:r>
          </a:p>
          <a:p>
            <a:pPr marL="0" indent="0">
              <a:buNone/>
            </a:pPr>
            <a:endParaRPr lang="sv-SE" dirty="0">
              <a:solidFill>
                <a:schemeClr val="bg1"/>
              </a:solidFill>
            </a:endParaRPr>
          </a:p>
          <a:p>
            <a:pPr marL="0" indent="0">
              <a:buNone/>
            </a:pPr>
            <a:r>
              <a:rPr lang="sv-SE" dirty="0">
                <a:solidFill>
                  <a:schemeClr val="bg1"/>
                </a:solidFill>
              </a:rPr>
              <a:t>Undantaget om oproportionell ansträngning att tillhandahålla informationen i jämförelse med konsekvenserna och effekterna för den registrerade om informationen inte tillhandahålls. Exempel på undantag om nämner tredjepersons namn i e-post. </a:t>
            </a:r>
          </a:p>
          <a:p>
            <a:endParaRPr lang="sv-SE" dirty="0"/>
          </a:p>
          <a:p>
            <a:pPr marL="0" indent="0">
              <a:buNone/>
            </a:pPr>
            <a:endParaRPr lang="sv-SE" sz="1600" dirty="0"/>
          </a:p>
          <a:p>
            <a:pPr marL="0" indent="0">
              <a:buNone/>
            </a:pPr>
            <a:endParaRPr lang="sv-SE" sz="1600" dirty="0"/>
          </a:p>
          <a:p>
            <a:pPr marL="0" indent="0">
              <a:buNone/>
            </a:pPr>
            <a:endParaRPr lang="sv-SE" sz="1600" dirty="0"/>
          </a:p>
          <a:p>
            <a:pPr marL="0" indent="0">
              <a:buNone/>
            </a:pPr>
            <a:endParaRPr lang="sv-SE" sz="1600" dirty="0"/>
          </a:p>
        </p:txBody>
      </p:sp>
    </p:spTree>
    <p:extLst>
      <p:ext uri="{BB962C8B-B14F-4D97-AF65-F5344CB8AC3E}">
        <p14:creationId xmlns:p14="http://schemas.microsoft.com/office/powerpoint/2010/main" val="28763093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Registerutdrag </a:t>
            </a:r>
          </a:p>
        </p:txBody>
      </p:sp>
      <p:sp>
        <p:nvSpPr>
          <p:cNvPr id="3" name="Platshållare för innehåll 2"/>
          <p:cNvSpPr>
            <a:spLocks noGrp="1"/>
          </p:cNvSpPr>
          <p:nvPr>
            <p:ph idx="1"/>
          </p:nvPr>
        </p:nvSpPr>
        <p:spPr>
          <a:solidFill>
            <a:schemeClr val="accent1"/>
          </a:solidFill>
        </p:spPr>
        <p:txBody>
          <a:bodyPr/>
          <a:lstStyle/>
          <a:p>
            <a:pPr marL="0" indent="0">
              <a:buNone/>
            </a:pPr>
            <a:r>
              <a:rPr lang="sv-SE" dirty="0">
                <a:solidFill>
                  <a:schemeClr val="bg1"/>
                </a:solidFill>
              </a:rPr>
              <a:t>Rättighet att kostnadsfritt få ett registerutdrag dvs en förteckning över i vilka sammanhang den enskildes personuppgifter behandlas.</a:t>
            </a:r>
          </a:p>
          <a:p>
            <a:pPr marL="0" indent="0">
              <a:buNone/>
            </a:pPr>
            <a:endParaRPr lang="sv-SE" dirty="0">
              <a:solidFill>
                <a:schemeClr val="bg1"/>
              </a:solidFill>
            </a:endParaRPr>
          </a:p>
          <a:p>
            <a:pPr marL="0" indent="0">
              <a:buNone/>
            </a:pPr>
            <a:r>
              <a:rPr lang="sv-SE" dirty="0">
                <a:solidFill>
                  <a:schemeClr val="bg1"/>
                </a:solidFill>
              </a:rPr>
              <a:t>Vägra att tillhandahålla en kopia på uppgifterna, till exempel om den registrerade gör så kallade ogrundade eller orimliga begäranden, till exempel begär att få tillgång ett flertal gånger under kort tid. </a:t>
            </a:r>
          </a:p>
          <a:p>
            <a:pPr marL="0" indent="0">
              <a:buNone/>
            </a:pPr>
            <a:endParaRPr lang="sv-SE" dirty="0">
              <a:solidFill>
                <a:schemeClr val="bg1"/>
              </a:solidFill>
            </a:endParaRPr>
          </a:p>
          <a:p>
            <a:pPr marL="0" indent="0">
              <a:buNone/>
            </a:pPr>
            <a:r>
              <a:rPr lang="sv-SE" dirty="0">
                <a:solidFill>
                  <a:schemeClr val="bg1"/>
                </a:solidFill>
              </a:rPr>
              <a:t>Kommunen har en rutin för hur de praktiskt ska gå till om någon begär att få ett registerutdrag. </a:t>
            </a:r>
          </a:p>
        </p:txBody>
      </p:sp>
    </p:spTree>
    <p:extLst>
      <p:ext uri="{BB962C8B-B14F-4D97-AF65-F5344CB8AC3E}">
        <p14:creationId xmlns:p14="http://schemas.microsoft.com/office/powerpoint/2010/main" val="5728386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Registerförteckning </a:t>
            </a:r>
          </a:p>
        </p:txBody>
      </p:sp>
      <p:sp>
        <p:nvSpPr>
          <p:cNvPr id="3" name="Platshållare för innehåll 2"/>
          <p:cNvSpPr>
            <a:spLocks noGrp="1"/>
          </p:cNvSpPr>
          <p:nvPr>
            <p:ph idx="1"/>
          </p:nvPr>
        </p:nvSpPr>
        <p:spPr>
          <a:solidFill>
            <a:schemeClr val="accent1"/>
          </a:solidFill>
        </p:spPr>
        <p:txBody>
          <a:bodyPr/>
          <a:lstStyle/>
          <a:p>
            <a:pPr marL="0" indent="0">
              <a:buNone/>
            </a:pPr>
            <a:r>
              <a:rPr lang="sv-SE" sz="2000" dirty="0">
                <a:solidFill>
                  <a:schemeClr val="bg1"/>
                </a:solidFill>
              </a:rPr>
              <a:t>Vi måste registrera alla behandlingar i kommunens </a:t>
            </a:r>
            <a:r>
              <a:rPr lang="sv-SE" sz="2000" b="1" u="sng" dirty="0">
                <a:solidFill>
                  <a:schemeClr val="bg1"/>
                </a:solidFill>
              </a:rPr>
              <a:t>registerförteckning</a:t>
            </a:r>
            <a:r>
              <a:rPr lang="sv-SE" sz="2000" dirty="0">
                <a:solidFill>
                  <a:schemeClr val="bg1"/>
                </a:solidFill>
              </a:rPr>
              <a:t> Draftit. </a:t>
            </a:r>
          </a:p>
          <a:p>
            <a:pPr marL="0" indent="0">
              <a:buNone/>
            </a:pPr>
            <a:endParaRPr lang="sv-SE" sz="2000" dirty="0">
              <a:solidFill>
                <a:schemeClr val="bg1"/>
              </a:solidFill>
            </a:endParaRPr>
          </a:p>
          <a:p>
            <a:pPr marL="0" indent="0">
              <a:buNone/>
            </a:pPr>
            <a:r>
              <a:rPr lang="sv-SE" sz="2000" dirty="0">
                <a:solidFill>
                  <a:schemeClr val="bg1"/>
                </a:solidFill>
              </a:rPr>
              <a:t>Registrering görs genom att dataskyddskoordinatorn på respektive förvaltning kontaktas.</a:t>
            </a:r>
          </a:p>
          <a:p>
            <a:pPr marL="0" indent="0">
              <a:buNone/>
            </a:pPr>
            <a:endParaRPr lang="sv-SE" sz="2000" dirty="0">
              <a:solidFill>
                <a:schemeClr val="bg1"/>
              </a:solidFill>
            </a:endParaRPr>
          </a:p>
          <a:p>
            <a:pPr marL="0" indent="0">
              <a:buNone/>
            </a:pPr>
            <a:r>
              <a:rPr lang="sv-SE" sz="2000" dirty="0">
                <a:solidFill>
                  <a:schemeClr val="bg1"/>
                </a:solidFill>
              </a:rPr>
              <a:t>Får ett formulär som ska fyllas i där uppgifter som laglig grund, ändamål och hur länge uppgifterna ska sparas ska fyllas i. </a:t>
            </a:r>
          </a:p>
          <a:p>
            <a:pPr marL="0" indent="0">
              <a:buNone/>
            </a:pPr>
            <a:endParaRPr lang="sv-SE" sz="2000" dirty="0">
              <a:solidFill>
                <a:schemeClr val="bg1"/>
              </a:solidFill>
            </a:endParaRPr>
          </a:p>
          <a:p>
            <a:pPr marL="0" indent="0">
              <a:buNone/>
            </a:pPr>
            <a:r>
              <a:rPr lang="sv-SE" sz="2000" dirty="0">
                <a:solidFill>
                  <a:schemeClr val="bg1"/>
                </a:solidFill>
              </a:rPr>
              <a:t>Kategorier av behandlingar registreras inte varje närvarolista. </a:t>
            </a:r>
          </a:p>
          <a:p>
            <a:pPr marL="0" indent="0">
              <a:buNone/>
            </a:pPr>
            <a:endParaRPr lang="sv-SE" sz="2000" dirty="0"/>
          </a:p>
          <a:p>
            <a:pPr marL="0" indent="0">
              <a:buNone/>
            </a:pPr>
            <a:endParaRPr lang="sv-SE" sz="2000" dirty="0"/>
          </a:p>
        </p:txBody>
      </p:sp>
    </p:spTree>
    <p:extLst>
      <p:ext uri="{BB962C8B-B14F-4D97-AF65-F5344CB8AC3E}">
        <p14:creationId xmlns:p14="http://schemas.microsoft.com/office/powerpoint/2010/main" val="1184906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Syfte</a:t>
            </a:r>
          </a:p>
        </p:txBody>
      </p:sp>
      <p:sp>
        <p:nvSpPr>
          <p:cNvPr id="3" name="Platshållare för innehåll 2"/>
          <p:cNvSpPr>
            <a:spLocks noGrp="1"/>
          </p:cNvSpPr>
          <p:nvPr>
            <p:ph idx="1"/>
          </p:nvPr>
        </p:nvSpPr>
        <p:spPr>
          <a:xfrm>
            <a:off x="685800" y="1981200"/>
            <a:ext cx="7772400" cy="1735832"/>
          </a:xfrm>
          <a:solidFill>
            <a:schemeClr val="accent1"/>
          </a:solidFill>
        </p:spPr>
        <p:txBody>
          <a:bodyPr/>
          <a:lstStyle/>
          <a:p>
            <a:pPr marL="0" indent="0">
              <a:buNone/>
            </a:pPr>
            <a:r>
              <a:rPr lang="sv-SE" dirty="0"/>
              <a:t> </a:t>
            </a:r>
          </a:p>
          <a:p>
            <a:pPr marL="0" indent="0">
              <a:buNone/>
            </a:pPr>
            <a:r>
              <a:rPr lang="sv-SE" sz="2000" dirty="0">
                <a:solidFill>
                  <a:schemeClr val="bg1"/>
                </a:solidFill>
              </a:rPr>
              <a:t>Grundläggande kunskap i vad alla medarbetare behöver veta om   hur personuppgifter får hanteras i det dagliga arbete.</a:t>
            </a:r>
          </a:p>
        </p:txBody>
      </p:sp>
    </p:spTree>
    <p:extLst>
      <p:ext uri="{BB962C8B-B14F-4D97-AF65-F5344CB8AC3E}">
        <p14:creationId xmlns:p14="http://schemas.microsoft.com/office/powerpoint/2010/main" val="2301188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5800" y="188640"/>
            <a:ext cx="7772400" cy="936104"/>
          </a:xfrm>
        </p:spPr>
        <p:txBody>
          <a:bodyPr/>
          <a:lstStyle/>
          <a:p>
            <a:r>
              <a:rPr lang="sv-SE" dirty="0"/>
              <a:t>Personuppgiftsbiträde</a:t>
            </a:r>
          </a:p>
        </p:txBody>
      </p:sp>
      <p:graphicFrame>
        <p:nvGraphicFramePr>
          <p:cNvPr id="4" name="Platshållare för innehåll 3">
            <a:extLst>
              <a:ext uri="{FF2B5EF4-FFF2-40B4-BE49-F238E27FC236}">
                <a16:creationId xmlns:a16="http://schemas.microsoft.com/office/drawing/2014/main" id="{C5FEC6BB-1CD8-2A00-C3E6-0F6EF6E0DB9F}"/>
              </a:ext>
            </a:extLst>
          </p:cNvPr>
          <p:cNvGraphicFramePr>
            <a:graphicFrameLocks noGrp="1"/>
          </p:cNvGraphicFramePr>
          <p:nvPr>
            <p:ph idx="1"/>
            <p:extLst>
              <p:ext uri="{D42A27DB-BD31-4B8C-83A1-F6EECF244321}">
                <p14:modId xmlns:p14="http://schemas.microsoft.com/office/powerpoint/2010/main" val="1863830204"/>
              </p:ext>
            </p:extLst>
          </p:nvPr>
        </p:nvGraphicFramePr>
        <p:xfrm>
          <a:off x="685800" y="908720"/>
          <a:ext cx="7772400" cy="51872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678679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Personuppgiftsincident </a:t>
            </a:r>
          </a:p>
        </p:txBody>
      </p:sp>
      <p:graphicFrame>
        <p:nvGraphicFramePr>
          <p:cNvPr id="4" name="Platshållare för innehåll 3">
            <a:extLst>
              <a:ext uri="{FF2B5EF4-FFF2-40B4-BE49-F238E27FC236}">
                <a16:creationId xmlns:a16="http://schemas.microsoft.com/office/drawing/2014/main" id="{D85D2F07-33B2-551F-F63D-531BA81FC98E}"/>
              </a:ext>
            </a:extLst>
          </p:cNvPr>
          <p:cNvGraphicFramePr>
            <a:graphicFrameLocks noGrp="1"/>
          </p:cNvGraphicFramePr>
          <p:nvPr>
            <p:ph idx="1"/>
            <p:extLst>
              <p:ext uri="{D42A27DB-BD31-4B8C-83A1-F6EECF244321}">
                <p14:modId xmlns:p14="http://schemas.microsoft.com/office/powerpoint/2010/main" val="4284274814"/>
              </p:ext>
            </p:extLst>
          </p:nvPr>
        </p:nvGraphicFramePr>
        <p:xfrm>
          <a:off x="685800" y="1628800"/>
          <a:ext cx="7772400" cy="41764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501016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C6C98-0B95-4ACE-B5D3-6E56F219C6CE}"/>
              </a:ext>
            </a:extLst>
          </p:cNvPr>
          <p:cNvSpPr>
            <a:spLocks noGrp="1"/>
          </p:cNvSpPr>
          <p:nvPr>
            <p:ph type="title"/>
          </p:nvPr>
        </p:nvSpPr>
        <p:spPr>
          <a:xfrm>
            <a:off x="94044" y="332656"/>
            <a:ext cx="8208912" cy="792088"/>
          </a:xfrm>
        </p:spPr>
        <p:txBody>
          <a:bodyPr/>
          <a:lstStyle/>
          <a:p>
            <a:r>
              <a:rPr lang="sv-SE" sz="2800" dirty="0"/>
              <a:t>Konsekvensbedömning</a:t>
            </a:r>
            <a:endParaRPr lang="sv-SE" sz="1400" dirty="0">
              <a:solidFill>
                <a:srgbClr val="92D050"/>
              </a:solidFill>
            </a:endParaRPr>
          </a:p>
        </p:txBody>
      </p:sp>
      <p:sp>
        <p:nvSpPr>
          <p:cNvPr id="3" name="Content Placeholder 2">
            <a:extLst>
              <a:ext uri="{FF2B5EF4-FFF2-40B4-BE49-F238E27FC236}">
                <a16:creationId xmlns:a16="http://schemas.microsoft.com/office/drawing/2014/main" id="{FA3E4BEA-DD84-4F0F-AC94-A19E7C05FEDF}"/>
              </a:ext>
            </a:extLst>
          </p:cNvPr>
          <p:cNvSpPr>
            <a:spLocks noGrp="1"/>
          </p:cNvSpPr>
          <p:nvPr>
            <p:ph idx="1"/>
          </p:nvPr>
        </p:nvSpPr>
        <p:spPr>
          <a:xfrm>
            <a:off x="971600" y="1124744"/>
            <a:ext cx="6840760" cy="4536504"/>
          </a:xfrm>
          <a:solidFill>
            <a:schemeClr val="accent1"/>
          </a:solidFill>
        </p:spPr>
        <p:txBody>
          <a:bodyPr/>
          <a:lstStyle/>
          <a:p>
            <a:pPr marL="0" indent="0">
              <a:spcBef>
                <a:spcPts val="600"/>
              </a:spcBef>
              <a:buNone/>
            </a:pPr>
            <a:r>
              <a:rPr lang="sv-SE" dirty="0">
                <a:solidFill>
                  <a:schemeClr val="bg1"/>
                </a:solidFill>
              </a:rPr>
              <a:t>Krav på risk- och </a:t>
            </a:r>
            <a:r>
              <a:rPr lang="sv-SE" b="1" dirty="0">
                <a:solidFill>
                  <a:schemeClr val="bg1"/>
                </a:solidFill>
              </a:rPr>
              <a:t>konsekvensbedömning</a:t>
            </a:r>
            <a:r>
              <a:rPr lang="sv-SE" dirty="0">
                <a:solidFill>
                  <a:schemeClr val="bg1"/>
                </a:solidFill>
              </a:rPr>
              <a:t> för ”högrisk”-behandling, dvs. behandling som sannolikt leder till en hög risk för integritetsskyddet</a:t>
            </a:r>
          </a:p>
          <a:p>
            <a:pPr marL="0" indent="0">
              <a:spcBef>
                <a:spcPts val="600"/>
              </a:spcBef>
              <a:buNone/>
            </a:pPr>
            <a:endParaRPr lang="sv-SE" dirty="0">
              <a:solidFill>
                <a:schemeClr val="bg1"/>
              </a:solidFill>
            </a:endParaRPr>
          </a:p>
          <a:p>
            <a:pPr marL="0" indent="0">
              <a:spcBef>
                <a:spcPts val="600"/>
              </a:spcBef>
              <a:buNone/>
            </a:pPr>
            <a:r>
              <a:rPr lang="sv-SE" dirty="0">
                <a:solidFill>
                  <a:schemeClr val="bg1"/>
                </a:solidFill>
              </a:rPr>
              <a:t>Faktorer att beakta är ny teknik, art, omfattning, sammanhang och ändamål </a:t>
            </a:r>
          </a:p>
          <a:p>
            <a:pPr marL="0" indent="0">
              <a:spcBef>
                <a:spcPts val="600"/>
              </a:spcBef>
              <a:buNone/>
            </a:pPr>
            <a:endParaRPr lang="sv-SE" dirty="0">
              <a:solidFill>
                <a:schemeClr val="bg1"/>
              </a:solidFill>
            </a:endParaRPr>
          </a:p>
          <a:p>
            <a:pPr marL="0" indent="0">
              <a:spcBef>
                <a:spcPts val="600"/>
              </a:spcBef>
              <a:buNone/>
            </a:pPr>
            <a:r>
              <a:rPr lang="sv-SE" dirty="0">
                <a:solidFill>
                  <a:schemeClr val="bg1"/>
                </a:solidFill>
              </a:rPr>
              <a:t>Konsekvensanalysen kan göras i Draftit och syftar till att kartlägga risker och hur de ska minimeras.</a:t>
            </a:r>
          </a:p>
          <a:p>
            <a:pPr marL="0" indent="0">
              <a:spcBef>
                <a:spcPts val="600"/>
              </a:spcBef>
              <a:buNone/>
            </a:pPr>
            <a:endParaRPr lang="sv-SE" dirty="0">
              <a:solidFill>
                <a:schemeClr val="bg1"/>
              </a:solidFill>
            </a:endParaRPr>
          </a:p>
          <a:p>
            <a:pPr marL="0" indent="0">
              <a:spcBef>
                <a:spcPts val="600"/>
              </a:spcBef>
              <a:buNone/>
            </a:pPr>
            <a:r>
              <a:rPr lang="sv-SE" dirty="0">
                <a:solidFill>
                  <a:schemeClr val="bg1"/>
                </a:solidFill>
              </a:rPr>
              <a:t>Rådgör med dataskyddombudet.</a:t>
            </a:r>
          </a:p>
          <a:p>
            <a:pPr marL="0" indent="0">
              <a:spcBef>
                <a:spcPts val="600"/>
              </a:spcBef>
              <a:buNone/>
            </a:pPr>
            <a:endParaRPr lang="sv-SE" dirty="0">
              <a:solidFill>
                <a:schemeClr val="bg1"/>
              </a:solidFill>
            </a:endParaRPr>
          </a:p>
          <a:p>
            <a:pPr marL="0" indent="0">
              <a:spcBef>
                <a:spcPts val="600"/>
              </a:spcBef>
              <a:buNone/>
            </a:pPr>
            <a:r>
              <a:rPr lang="sv-SE" dirty="0">
                <a:solidFill>
                  <a:schemeClr val="bg1"/>
                </a:solidFill>
              </a:rPr>
              <a:t>Om hög risk trots åtgärder samråda med IMY.   </a:t>
            </a:r>
          </a:p>
        </p:txBody>
      </p:sp>
      <p:sp>
        <p:nvSpPr>
          <p:cNvPr id="7" name="TextBox 6">
            <a:extLst>
              <a:ext uri="{FF2B5EF4-FFF2-40B4-BE49-F238E27FC236}">
                <a16:creationId xmlns:a16="http://schemas.microsoft.com/office/drawing/2014/main" id="{824B6D22-250E-4F81-8309-3F70276E76E4}"/>
              </a:ext>
            </a:extLst>
          </p:cNvPr>
          <p:cNvSpPr txBox="1"/>
          <p:nvPr/>
        </p:nvSpPr>
        <p:spPr>
          <a:xfrm>
            <a:off x="768638" y="6569032"/>
            <a:ext cx="2037289" cy="276999"/>
          </a:xfrm>
          <a:prstGeom prst="rect">
            <a:avLst/>
          </a:prstGeom>
          <a:noFill/>
        </p:spPr>
        <p:txBody>
          <a:bodyPr wrap="none" rtlCol="0">
            <a:spAutoFit/>
          </a:bodyPr>
          <a:lstStyle/>
          <a:p>
            <a:pPr>
              <a:buNone/>
            </a:pPr>
            <a:r>
              <a:rPr lang="sv-SE" sz="1200" dirty="0">
                <a:solidFill>
                  <a:schemeClr val="tx1"/>
                </a:solidFill>
              </a:rPr>
              <a:t>Källa: GDPR Artikel 35 (ny)</a:t>
            </a:r>
          </a:p>
        </p:txBody>
      </p:sp>
    </p:spTree>
    <p:extLst>
      <p:ext uri="{BB962C8B-B14F-4D97-AF65-F5344CB8AC3E}">
        <p14:creationId xmlns:p14="http://schemas.microsoft.com/office/powerpoint/2010/main" val="3995556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Offentlighetsprincipen</a:t>
            </a:r>
          </a:p>
        </p:txBody>
      </p:sp>
      <p:sp>
        <p:nvSpPr>
          <p:cNvPr id="3" name="Platshållare för innehåll 2"/>
          <p:cNvSpPr>
            <a:spLocks noGrp="1"/>
          </p:cNvSpPr>
          <p:nvPr>
            <p:ph idx="1"/>
          </p:nvPr>
        </p:nvSpPr>
        <p:spPr>
          <a:solidFill>
            <a:schemeClr val="accent1"/>
          </a:solidFill>
        </p:spPr>
        <p:txBody>
          <a:bodyPr/>
          <a:lstStyle/>
          <a:p>
            <a:pPr marL="0" indent="0">
              <a:buNone/>
            </a:pPr>
            <a:r>
              <a:rPr lang="sv-SE" dirty="0">
                <a:solidFill>
                  <a:schemeClr val="bg1"/>
                </a:solidFill>
              </a:rPr>
              <a:t>Offentlighetsprincipen har företräde framför GDPR så vi kan aldrig neka att lämna ut handlingar bara för att de innehåller personuppgifter. </a:t>
            </a:r>
          </a:p>
          <a:p>
            <a:pPr marL="0" indent="0">
              <a:buNone/>
            </a:pPr>
            <a:endParaRPr lang="sv-SE" dirty="0">
              <a:solidFill>
                <a:schemeClr val="bg1"/>
              </a:solidFill>
            </a:endParaRPr>
          </a:p>
          <a:p>
            <a:pPr marL="0" indent="0">
              <a:buNone/>
            </a:pPr>
            <a:r>
              <a:rPr lang="sv-SE" dirty="0">
                <a:solidFill>
                  <a:schemeClr val="bg1"/>
                </a:solidFill>
              </a:rPr>
              <a:t>Det kan finnas sekretessbestämmelse som gör att vi kan maska personuppgifter vid utlämnande. </a:t>
            </a:r>
          </a:p>
          <a:p>
            <a:pPr marL="0" indent="0">
              <a:buNone/>
            </a:pPr>
            <a:endParaRPr lang="sv-SE" dirty="0">
              <a:solidFill>
                <a:schemeClr val="bg1"/>
              </a:solidFill>
            </a:endParaRPr>
          </a:p>
          <a:p>
            <a:pPr marL="0" indent="0">
              <a:buNone/>
            </a:pPr>
            <a:r>
              <a:rPr lang="sv-SE" dirty="0">
                <a:solidFill>
                  <a:schemeClr val="bg1"/>
                </a:solidFill>
              </a:rPr>
              <a:t>Exempelvis innebär 21 kap 7 § OSL att vi kan sekretessbelägga personuppgifter om vi kan anta att den som begär uppgifterna kommer att hantera de i strid med GDPR. </a:t>
            </a:r>
          </a:p>
        </p:txBody>
      </p:sp>
    </p:spTree>
    <p:extLst>
      <p:ext uri="{BB962C8B-B14F-4D97-AF65-F5344CB8AC3E}">
        <p14:creationId xmlns:p14="http://schemas.microsoft.com/office/powerpoint/2010/main" val="40191433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5800" y="404664"/>
            <a:ext cx="7772400" cy="504056"/>
          </a:xfrm>
        </p:spPr>
        <p:txBody>
          <a:bodyPr/>
          <a:lstStyle/>
          <a:p>
            <a:r>
              <a:rPr lang="sv-SE" dirty="0"/>
              <a:t>Roller inom kommunen </a:t>
            </a:r>
          </a:p>
        </p:txBody>
      </p:sp>
      <p:graphicFrame>
        <p:nvGraphicFramePr>
          <p:cNvPr id="6" name="Platshållare för innehåll 5">
            <a:extLst>
              <a:ext uri="{FF2B5EF4-FFF2-40B4-BE49-F238E27FC236}">
                <a16:creationId xmlns:a16="http://schemas.microsoft.com/office/drawing/2014/main" id="{41DB510E-8D34-926D-9476-9E47AB8D8EE2}"/>
              </a:ext>
            </a:extLst>
          </p:cNvPr>
          <p:cNvGraphicFramePr>
            <a:graphicFrameLocks noGrp="1"/>
          </p:cNvGraphicFramePr>
          <p:nvPr>
            <p:ph idx="1"/>
            <p:extLst>
              <p:ext uri="{D42A27DB-BD31-4B8C-83A1-F6EECF244321}">
                <p14:modId xmlns:p14="http://schemas.microsoft.com/office/powerpoint/2010/main" val="1436172132"/>
              </p:ext>
            </p:extLst>
          </p:nvPr>
        </p:nvGraphicFramePr>
        <p:xfrm>
          <a:off x="685800" y="888295"/>
          <a:ext cx="7772400" cy="5187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644663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6C3EC5A-BDBB-56EA-1DB9-96588AE8E480}"/>
              </a:ext>
            </a:extLst>
          </p:cNvPr>
          <p:cNvSpPr>
            <a:spLocks noGrp="1"/>
          </p:cNvSpPr>
          <p:nvPr>
            <p:ph type="title"/>
          </p:nvPr>
        </p:nvSpPr>
        <p:spPr/>
        <p:txBody>
          <a:bodyPr/>
          <a:lstStyle/>
          <a:p>
            <a:r>
              <a:rPr lang="sv-SE" dirty="0"/>
              <a:t>Sammanfattning</a:t>
            </a:r>
          </a:p>
        </p:txBody>
      </p:sp>
      <p:graphicFrame>
        <p:nvGraphicFramePr>
          <p:cNvPr id="4" name="Platshållare för innehåll 3">
            <a:extLst>
              <a:ext uri="{FF2B5EF4-FFF2-40B4-BE49-F238E27FC236}">
                <a16:creationId xmlns:a16="http://schemas.microsoft.com/office/drawing/2014/main" id="{AF657A35-FA0C-A9BC-E408-97B349C018DB}"/>
              </a:ext>
            </a:extLst>
          </p:cNvPr>
          <p:cNvGraphicFramePr>
            <a:graphicFrameLocks noGrp="1"/>
          </p:cNvGraphicFramePr>
          <p:nvPr>
            <p:ph idx="1"/>
            <p:extLst>
              <p:ext uri="{D42A27DB-BD31-4B8C-83A1-F6EECF244321}">
                <p14:modId xmlns:p14="http://schemas.microsoft.com/office/powerpoint/2010/main" val="1740397212"/>
              </p:ext>
            </p:extLst>
          </p:nvPr>
        </p:nvGraphicFramePr>
        <p:xfrm>
          <a:off x="685800" y="1052736"/>
          <a:ext cx="7918648" cy="4971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061332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Mer information </a:t>
            </a:r>
          </a:p>
        </p:txBody>
      </p:sp>
      <p:sp>
        <p:nvSpPr>
          <p:cNvPr id="3" name="Platshållare för innehåll 2"/>
          <p:cNvSpPr>
            <a:spLocks noGrp="1"/>
          </p:cNvSpPr>
          <p:nvPr>
            <p:ph idx="1"/>
          </p:nvPr>
        </p:nvSpPr>
        <p:spPr>
          <a:xfrm>
            <a:off x="712858" y="1752600"/>
            <a:ext cx="7675566" cy="1676400"/>
          </a:xfrm>
          <a:solidFill>
            <a:schemeClr val="accent1"/>
          </a:solidFill>
        </p:spPr>
        <p:txBody>
          <a:bodyPr/>
          <a:lstStyle/>
          <a:p>
            <a:pPr marL="0" indent="0">
              <a:buNone/>
            </a:pPr>
            <a:r>
              <a:rPr lang="sv-SE" sz="2000" dirty="0">
                <a:solidFill>
                  <a:schemeClr val="bg1"/>
                </a:solidFill>
              </a:rPr>
              <a:t>På hint under stöd service/ juridik/ personuppgifter finns fördjupad information.</a:t>
            </a:r>
          </a:p>
          <a:p>
            <a:endParaRPr lang="sv-SE" dirty="0">
              <a:solidFill>
                <a:schemeClr val="bg1"/>
              </a:solidFill>
            </a:endParaRPr>
          </a:p>
          <a:p>
            <a:pPr marL="0" indent="0">
              <a:buNone/>
            </a:pPr>
            <a:r>
              <a:rPr lang="sv-SE" dirty="0">
                <a:solidFill>
                  <a:schemeClr val="bg1"/>
                </a:solidFill>
              </a:rPr>
              <a:t>Integritetsmyndighetens hemsida</a:t>
            </a:r>
          </a:p>
          <a:p>
            <a:pPr marL="0" indent="0">
              <a:buNone/>
            </a:pPr>
            <a:endParaRPr lang="sv-SE" dirty="0"/>
          </a:p>
        </p:txBody>
      </p:sp>
    </p:spTree>
    <p:extLst>
      <p:ext uri="{BB962C8B-B14F-4D97-AF65-F5344CB8AC3E}">
        <p14:creationId xmlns:p14="http://schemas.microsoft.com/office/powerpoint/2010/main" val="1789468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Bakgrund</a:t>
            </a:r>
          </a:p>
        </p:txBody>
      </p:sp>
      <p:sp>
        <p:nvSpPr>
          <p:cNvPr id="3" name="Platshållare för innehåll 2"/>
          <p:cNvSpPr>
            <a:spLocks noGrp="1"/>
          </p:cNvSpPr>
          <p:nvPr>
            <p:ph idx="1"/>
          </p:nvPr>
        </p:nvSpPr>
        <p:spPr>
          <a:xfrm>
            <a:off x="685800" y="1752600"/>
            <a:ext cx="7772400" cy="2828528"/>
          </a:xfrm>
          <a:solidFill>
            <a:schemeClr val="accent1"/>
          </a:solidFill>
        </p:spPr>
        <p:txBody>
          <a:bodyPr/>
          <a:lstStyle/>
          <a:p>
            <a:pPr marL="0" indent="0">
              <a:buNone/>
            </a:pPr>
            <a:r>
              <a:rPr lang="sv-SE" sz="2000" dirty="0">
                <a:solidFill>
                  <a:schemeClr val="bg1"/>
                </a:solidFill>
              </a:rPr>
              <a:t>Dataskyddförordningen gäller i hela EU sedan maj 2018.</a:t>
            </a:r>
          </a:p>
          <a:p>
            <a:pPr marL="0" indent="0">
              <a:buNone/>
            </a:pPr>
            <a:endParaRPr lang="sv-SE" sz="2000" dirty="0">
              <a:solidFill>
                <a:schemeClr val="bg1"/>
              </a:solidFill>
            </a:endParaRPr>
          </a:p>
          <a:p>
            <a:pPr marL="0" indent="0">
              <a:buNone/>
            </a:pPr>
            <a:r>
              <a:rPr lang="sv-SE" sz="2000" dirty="0">
                <a:solidFill>
                  <a:schemeClr val="bg1"/>
                </a:solidFill>
              </a:rPr>
              <a:t>Kompletteras med lag (2018:218) med kompletterande bestämmelser till EU:s dataskyddsförordning.</a:t>
            </a:r>
          </a:p>
          <a:p>
            <a:pPr marL="0" indent="0">
              <a:buNone/>
            </a:pPr>
            <a:endParaRPr lang="sv-SE" sz="2000" dirty="0">
              <a:solidFill>
                <a:schemeClr val="bg1"/>
              </a:solidFill>
            </a:endParaRPr>
          </a:p>
          <a:p>
            <a:pPr marL="0" indent="0">
              <a:buNone/>
            </a:pPr>
            <a:r>
              <a:rPr lang="sv-SE" sz="2000" dirty="0">
                <a:solidFill>
                  <a:schemeClr val="bg1"/>
                </a:solidFill>
              </a:rPr>
              <a:t>Gäller inte privatpersoner och för journalistiska ändamål</a:t>
            </a:r>
          </a:p>
          <a:p>
            <a:pPr marL="0" indent="0">
              <a:buNone/>
            </a:pPr>
            <a:endParaRPr lang="sv-SE" dirty="0">
              <a:solidFill>
                <a:schemeClr val="bg1"/>
              </a:solidFill>
            </a:endParaRPr>
          </a:p>
          <a:p>
            <a:pPr marL="0" indent="0">
              <a:buNone/>
            </a:pPr>
            <a:endParaRPr lang="sv-SE" dirty="0"/>
          </a:p>
          <a:p>
            <a:pPr marL="0" indent="0">
              <a:buNone/>
            </a:pPr>
            <a:endParaRPr lang="sv-SE" dirty="0"/>
          </a:p>
          <a:p>
            <a:pPr marL="0" indent="0">
              <a:buNone/>
            </a:pPr>
            <a:endParaRPr lang="sv-SE" dirty="0"/>
          </a:p>
          <a:p>
            <a:pPr marL="0" indent="0">
              <a:buNone/>
            </a:pPr>
            <a:endParaRPr lang="sv-SE" dirty="0"/>
          </a:p>
          <a:p>
            <a:pPr marL="0" indent="0">
              <a:buNone/>
            </a:pPr>
            <a:endParaRPr lang="sv-SE" dirty="0"/>
          </a:p>
          <a:p>
            <a:pPr marL="0" indent="0">
              <a:buNone/>
            </a:pPr>
            <a:endParaRPr lang="sv-SE" dirty="0"/>
          </a:p>
        </p:txBody>
      </p:sp>
    </p:spTree>
    <p:extLst>
      <p:ext uri="{BB962C8B-B14F-4D97-AF65-F5344CB8AC3E}">
        <p14:creationId xmlns:p14="http://schemas.microsoft.com/office/powerpoint/2010/main" val="3637001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600" dirty="0"/>
              <a:t>Definition </a:t>
            </a:r>
          </a:p>
        </p:txBody>
      </p:sp>
      <p:graphicFrame>
        <p:nvGraphicFramePr>
          <p:cNvPr id="4" name="Platshållare för innehåll 3">
            <a:extLst>
              <a:ext uri="{FF2B5EF4-FFF2-40B4-BE49-F238E27FC236}">
                <a16:creationId xmlns:a16="http://schemas.microsoft.com/office/drawing/2014/main" id="{00EC9FBC-F567-3D15-9C93-B705CCC7540A}"/>
              </a:ext>
            </a:extLst>
          </p:cNvPr>
          <p:cNvGraphicFramePr>
            <a:graphicFrameLocks noGrp="1"/>
          </p:cNvGraphicFramePr>
          <p:nvPr>
            <p:ph idx="1"/>
            <p:extLst>
              <p:ext uri="{D42A27DB-BD31-4B8C-83A1-F6EECF244321}">
                <p14:modId xmlns:p14="http://schemas.microsoft.com/office/powerpoint/2010/main" val="2153983907"/>
              </p:ext>
            </p:extLst>
          </p:nvPr>
        </p:nvGraphicFramePr>
        <p:xfrm>
          <a:off x="673760" y="2636912"/>
          <a:ext cx="7772400" cy="18722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963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Känsliga personuppgifter </a:t>
            </a:r>
          </a:p>
        </p:txBody>
      </p:sp>
      <p:graphicFrame>
        <p:nvGraphicFramePr>
          <p:cNvPr id="6" name="Platshållare för innehåll 5">
            <a:extLst>
              <a:ext uri="{FF2B5EF4-FFF2-40B4-BE49-F238E27FC236}">
                <a16:creationId xmlns:a16="http://schemas.microsoft.com/office/drawing/2014/main" id="{24A9FEC0-670B-7A60-AF34-9B7E9F0979F1}"/>
              </a:ext>
            </a:extLst>
          </p:cNvPr>
          <p:cNvGraphicFramePr>
            <a:graphicFrameLocks noGrp="1"/>
          </p:cNvGraphicFramePr>
          <p:nvPr>
            <p:ph idx="1"/>
            <p:extLst>
              <p:ext uri="{D42A27DB-BD31-4B8C-83A1-F6EECF244321}">
                <p14:modId xmlns:p14="http://schemas.microsoft.com/office/powerpoint/2010/main" val="750222783"/>
              </p:ext>
            </p:extLst>
          </p:nvPr>
        </p:nvGraphicFramePr>
        <p:xfrm>
          <a:off x="685800" y="1412776"/>
          <a:ext cx="7772400"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3282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5800" y="681608"/>
            <a:ext cx="7772400" cy="659160"/>
          </a:xfrm>
        </p:spPr>
        <p:txBody>
          <a:bodyPr/>
          <a:lstStyle/>
          <a:p>
            <a:r>
              <a:rPr lang="sv-SE" dirty="0"/>
              <a:t>Integritets känsliga personuppgifter </a:t>
            </a:r>
          </a:p>
        </p:txBody>
      </p:sp>
      <p:graphicFrame>
        <p:nvGraphicFramePr>
          <p:cNvPr id="4" name="Platshållare för innehåll 3">
            <a:extLst>
              <a:ext uri="{FF2B5EF4-FFF2-40B4-BE49-F238E27FC236}">
                <a16:creationId xmlns:a16="http://schemas.microsoft.com/office/drawing/2014/main" id="{24A44BC3-480F-7C8B-1A06-0849892D1A54}"/>
              </a:ext>
            </a:extLst>
          </p:cNvPr>
          <p:cNvGraphicFramePr>
            <a:graphicFrameLocks noGrp="1"/>
          </p:cNvGraphicFramePr>
          <p:nvPr>
            <p:ph idx="1"/>
            <p:extLst>
              <p:ext uri="{D42A27DB-BD31-4B8C-83A1-F6EECF244321}">
                <p14:modId xmlns:p14="http://schemas.microsoft.com/office/powerpoint/2010/main" val="221601835"/>
              </p:ext>
            </p:extLst>
          </p:nvPr>
        </p:nvGraphicFramePr>
        <p:xfrm>
          <a:off x="685800" y="1340768"/>
          <a:ext cx="7772400"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2097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Behandling </a:t>
            </a:r>
          </a:p>
        </p:txBody>
      </p:sp>
      <p:graphicFrame>
        <p:nvGraphicFramePr>
          <p:cNvPr id="5" name="Platshållare för innehåll 4">
            <a:extLst>
              <a:ext uri="{FF2B5EF4-FFF2-40B4-BE49-F238E27FC236}">
                <a16:creationId xmlns:a16="http://schemas.microsoft.com/office/drawing/2014/main" id="{7E2AE13C-ED7D-85A0-C634-EBFE9C3B4F03}"/>
              </a:ext>
            </a:extLst>
          </p:cNvPr>
          <p:cNvGraphicFramePr>
            <a:graphicFrameLocks noGrp="1"/>
          </p:cNvGraphicFramePr>
          <p:nvPr>
            <p:ph idx="1"/>
            <p:extLst>
              <p:ext uri="{D42A27DB-BD31-4B8C-83A1-F6EECF244321}">
                <p14:modId xmlns:p14="http://schemas.microsoft.com/office/powerpoint/2010/main" val="2189958424"/>
              </p:ext>
            </p:extLst>
          </p:nvPr>
        </p:nvGraphicFramePr>
        <p:xfrm>
          <a:off x="696871" y="1700808"/>
          <a:ext cx="7772400"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067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Utgångspunkter </a:t>
            </a:r>
          </a:p>
        </p:txBody>
      </p:sp>
      <p:graphicFrame>
        <p:nvGraphicFramePr>
          <p:cNvPr id="4" name="Platshållare för innehåll 3">
            <a:extLst>
              <a:ext uri="{FF2B5EF4-FFF2-40B4-BE49-F238E27FC236}">
                <a16:creationId xmlns:a16="http://schemas.microsoft.com/office/drawing/2014/main" id="{235ECEAB-A0B5-50F8-8F61-A6ED1C4D3A6A}"/>
              </a:ext>
            </a:extLst>
          </p:cNvPr>
          <p:cNvGraphicFramePr>
            <a:graphicFrameLocks noGrp="1"/>
          </p:cNvGraphicFramePr>
          <p:nvPr>
            <p:ph idx="1"/>
            <p:extLst>
              <p:ext uri="{D42A27DB-BD31-4B8C-83A1-F6EECF244321}">
                <p14:modId xmlns:p14="http://schemas.microsoft.com/office/powerpoint/2010/main" val="959903232"/>
              </p:ext>
            </p:extLst>
          </p:nvPr>
        </p:nvGraphicFramePr>
        <p:xfrm>
          <a:off x="685800" y="764704"/>
          <a:ext cx="7772400" cy="5331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7464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5800" y="609600"/>
            <a:ext cx="7772400" cy="227112"/>
          </a:xfrm>
        </p:spPr>
        <p:txBody>
          <a:bodyPr/>
          <a:lstStyle/>
          <a:p>
            <a:pPr marL="0" indent="0"/>
            <a:r>
              <a:rPr lang="sv-SE" sz="3600" dirty="0"/>
              <a:t> </a:t>
            </a:r>
            <a:br>
              <a:rPr lang="sv-SE" sz="3600" dirty="0"/>
            </a:br>
            <a:r>
              <a:rPr lang="sv-SE" sz="3600" dirty="0"/>
              <a:t>Laglig grund </a:t>
            </a:r>
            <a:br>
              <a:rPr lang="sv-SE" sz="3600" dirty="0"/>
            </a:br>
            <a:endParaRPr lang="sv-SE" dirty="0"/>
          </a:p>
        </p:txBody>
      </p:sp>
      <p:graphicFrame>
        <p:nvGraphicFramePr>
          <p:cNvPr id="5" name="Platshållare för innehåll 4">
            <a:extLst>
              <a:ext uri="{FF2B5EF4-FFF2-40B4-BE49-F238E27FC236}">
                <a16:creationId xmlns:a16="http://schemas.microsoft.com/office/drawing/2014/main" id="{5EE1BAEA-32BC-66B3-C3DF-49A01D38BE64}"/>
              </a:ext>
            </a:extLst>
          </p:cNvPr>
          <p:cNvGraphicFramePr>
            <a:graphicFrameLocks noGrp="1"/>
          </p:cNvGraphicFramePr>
          <p:nvPr>
            <p:ph idx="1"/>
            <p:extLst>
              <p:ext uri="{D42A27DB-BD31-4B8C-83A1-F6EECF244321}">
                <p14:modId xmlns:p14="http://schemas.microsoft.com/office/powerpoint/2010/main" val="1561767980"/>
              </p:ext>
            </p:extLst>
          </p:nvPr>
        </p:nvGraphicFramePr>
        <p:xfrm>
          <a:off x="827584" y="1052736"/>
          <a:ext cx="7488832" cy="4683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Ellips 5">
            <a:extLst>
              <a:ext uri="{FF2B5EF4-FFF2-40B4-BE49-F238E27FC236}">
                <a16:creationId xmlns:a16="http://schemas.microsoft.com/office/drawing/2014/main" id="{DE7FC7AC-19D5-EFAE-C577-2DF3A851AB2E}"/>
              </a:ext>
            </a:extLst>
          </p:cNvPr>
          <p:cNvSpPr/>
          <p:nvPr/>
        </p:nvSpPr>
        <p:spPr bwMode="auto">
          <a:xfrm>
            <a:off x="140936" y="2647764"/>
            <a:ext cx="2846888" cy="1562472"/>
          </a:xfrm>
          <a:prstGeom prst="ellipse">
            <a:avLst/>
          </a:prstGeom>
          <a:solidFill>
            <a:srgbClr val="92D050"/>
          </a:solidFill>
          <a:ln>
            <a:solidFill>
              <a:schemeClr val="tx1"/>
            </a:solidFill>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100000"/>
              </a:lnSpc>
              <a:spcBef>
                <a:spcPct val="20000"/>
              </a:spcBef>
              <a:spcAft>
                <a:spcPct val="0"/>
              </a:spcAft>
              <a:buClrTx/>
              <a:buSzTx/>
              <a:buNone/>
              <a:tabLst/>
            </a:pPr>
            <a:endParaRPr kumimoji="0" lang="sv-SE" sz="1200" b="0" i="0" u="none" strike="noStrike" cap="none" normalizeH="0" baseline="0" dirty="0">
              <a:ln>
                <a:noFill/>
              </a:ln>
              <a:solidFill>
                <a:schemeClr val="tx2"/>
              </a:solidFill>
              <a:effectLst/>
              <a:latin typeface="Arial" charset="0"/>
            </a:endParaRPr>
          </a:p>
          <a:p>
            <a:pPr marR="0" algn="l" defTabSz="914400" rtl="0" eaLnBrk="1" fontAlgn="base" latinLnBrk="0" hangingPunct="1">
              <a:lnSpc>
                <a:spcPct val="100000"/>
              </a:lnSpc>
              <a:spcBef>
                <a:spcPct val="20000"/>
              </a:spcBef>
              <a:spcAft>
                <a:spcPct val="0"/>
              </a:spcAft>
              <a:buClrTx/>
              <a:buSzTx/>
              <a:buNone/>
              <a:tabLst/>
            </a:pPr>
            <a:r>
              <a:rPr kumimoji="0" lang="sv-SE" sz="1600" b="0" i="0" u="none" strike="noStrike" cap="none" normalizeH="0" baseline="0" dirty="0">
                <a:ln>
                  <a:noFill/>
                </a:ln>
                <a:solidFill>
                  <a:schemeClr val="tx2"/>
                </a:solidFill>
                <a:effectLst/>
                <a:latin typeface="Arial" charset="0"/>
              </a:rPr>
              <a:t>Allmänt intresse  myndighetsutövning</a:t>
            </a:r>
          </a:p>
        </p:txBody>
      </p:sp>
      <p:sp>
        <p:nvSpPr>
          <p:cNvPr id="7" name="Ellips 6">
            <a:extLst>
              <a:ext uri="{FF2B5EF4-FFF2-40B4-BE49-F238E27FC236}">
                <a16:creationId xmlns:a16="http://schemas.microsoft.com/office/drawing/2014/main" id="{36615344-0454-B568-A89F-1E25825FE714}"/>
              </a:ext>
            </a:extLst>
          </p:cNvPr>
          <p:cNvSpPr/>
          <p:nvPr/>
        </p:nvSpPr>
        <p:spPr bwMode="auto">
          <a:xfrm>
            <a:off x="2411760" y="2492896"/>
            <a:ext cx="2160240" cy="1224136"/>
          </a:xfrm>
          <a:prstGeom prst="ellipse">
            <a:avLst/>
          </a:prstGeom>
          <a:solidFill>
            <a:srgbClr val="92D050"/>
          </a:solidFill>
          <a:ln>
            <a:solidFill>
              <a:schemeClr val="tx1"/>
            </a:solidFill>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100000"/>
              </a:lnSpc>
              <a:spcBef>
                <a:spcPct val="20000"/>
              </a:spcBef>
              <a:spcAft>
                <a:spcPct val="0"/>
              </a:spcAft>
              <a:buClrTx/>
              <a:buSzTx/>
              <a:buNone/>
              <a:tabLst/>
            </a:pPr>
            <a:r>
              <a:rPr kumimoji="0" lang="sv-SE" sz="1400" b="0" i="0" u="none" strike="noStrike" cap="none" normalizeH="0" baseline="0" dirty="0">
                <a:ln>
                  <a:noFill/>
                </a:ln>
                <a:solidFill>
                  <a:schemeClr val="tx2"/>
                </a:solidFill>
                <a:effectLst/>
                <a:latin typeface="Arial" charset="0"/>
              </a:rPr>
              <a:t>        </a:t>
            </a:r>
          </a:p>
          <a:p>
            <a:pPr marR="0" algn="l" defTabSz="914400" rtl="0" eaLnBrk="1" fontAlgn="base" latinLnBrk="0" hangingPunct="1">
              <a:lnSpc>
                <a:spcPct val="100000"/>
              </a:lnSpc>
              <a:spcBef>
                <a:spcPct val="20000"/>
              </a:spcBef>
              <a:spcAft>
                <a:spcPct val="0"/>
              </a:spcAft>
              <a:buClrTx/>
              <a:buSzTx/>
              <a:buNone/>
              <a:tabLst/>
            </a:pPr>
            <a:r>
              <a:rPr lang="sv-SE" sz="1400" dirty="0"/>
              <a:t>         </a:t>
            </a:r>
            <a:r>
              <a:rPr kumimoji="0" lang="sv-SE" sz="1400" b="0" i="0" u="none" strike="noStrike" cap="none" normalizeH="0" baseline="0" dirty="0">
                <a:ln>
                  <a:noFill/>
                </a:ln>
                <a:solidFill>
                  <a:schemeClr val="tx2"/>
                </a:solidFill>
                <a:effectLst/>
                <a:latin typeface="Arial" charset="0"/>
              </a:rPr>
              <a:t>Avtal</a:t>
            </a:r>
          </a:p>
        </p:txBody>
      </p:sp>
      <p:sp>
        <p:nvSpPr>
          <p:cNvPr id="8" name="Ellips 7">
            <a:extLst>
              <a:ext uri="{FF2B5EF4-FFF2-40B4-BE49-F238E27FC236}">
                <a16:creationId xmlns:a16="http://schemas.microsoft.com/office/drawing/2014/main" id="{AE1B5415-76F3-3568-15FF-7F535AF01FC4}"/>
              </a:ext>
            </a:extLst>
          </p:cNvPr>
          <p:cNvSpPr/>
          <p:nvPr/>
        </p:nvSpPr>
        <p:spPr bwMode="auto">
          <a:xfrm>
            <a:off x="1763688" y="3861048"/>
            <a:ext cx="1706488" cy="1252736"/>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Tx/>
              <a:buSzTx/>
              <a:buFontTx/>
              <a:buChar char="•"/>
              <a:tabLst/>
            </a:pPr>
            <a:endParaRPr kumimoji="0" lang="sv-SE" sz="3400" b="0" i="0" u="none" strike="noStrike" cap="none" normalizeH="0" baseline="0">
              <a:ln>
                <a:noFill/>
              </a:ln>
              <a:solidFill>
                <a:schemeClr val="tx2"/>
              </a:solidFill>
              <a:effectLst/>
              <a:latin typeface="Arial" charset="0"/>
            </a:endParaRPr>
          </a:p>
        </p:txBody>
      </p:sp>
      <p:sp>
        <p:nvSpPr>
          <p:cNvPr id="9" name="Ellips 8">
            <a:extLst>
              <a:ext uri="{FF2B5EF4-FFF2-40B4-BE49-F238E27FC236}">
                <a16:creationId xmlns:a16="http://schemas.microsoft.com/office/drawing/2014/main" id="{03CBFB0A-B843-BE62-3254-03EB08070D12}"/>
              </a:ext>
            </a:extLst>
          </p:cNvPr>
          <p:cNvSpPr/>
          <p:nvPr/>
        </p:nvSpPr>
        <p:spPr bwMode="auto">
          <a:xfrm>
            <a:off x="1835696" y="3861048"/>
            <a:ext cx="2570584" cy="1252736"/>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Tx/>
              <a:buSzTx/>
              <a:buFontTx/>
              <a:buChar char="•"/>
              <a:tabLst/>
            </a:pPr>
            <a:endParaRPr kumimoji="0" lang="sv-SE" sz="3400" b="0" i="0" u="none" strike="noStrike" cap="none" normalizeH="0" baseline="0">
              <a:ln>
                <a:noFill/>
              </a:ln>
              <a:solidFill>
                <a:schemeClr val="tx2"/>
              </a:solidFill>
              <a:effectLst/>
              <a:latin typeface="Arial" charset="0"/>
            </a:endParaRPr>
          </a:p>
        </p:txBody>
      </p:sp>
      <p:sp>
        <p:nvSpPr>
          <p:cNvPr id="10" name="Ellips 9">
            <a:extLst>
              <a:ext uri="{FF2B5EF4-FFF2-40B4-BE49-F238E27FC236}">
                <a16:creationId xmlns:a16="http://schemas.microsoft.com/office/drawing/2014/main" id="{3294FD0F-6A4F-F58F-098B-EAFA5D0EE5F8}"/>
              </a:ext>
            </a:extLst>
          </p:cNvPr>
          <p:cNvSpPr/>
          <p:nvPr/>
        </p:nvSpPr>
        <p:spPr bwMode="auto">
          <a:xfrm>
            <a:off x="2411760" y="3598168"/>
            <a:ext cx="2066528" cy="1515616"/>
          </a:xfrm>
          <a:prstGeom prst="ellipse">
            <a:avLst/>
          </a:prstGeom>
          <a:solidFill>
            <a:srgbClr val="92D050"/>
          </a:solidFill>
          <a:ln>
            <a:solidFill>
              <a:schemeClr val="tx1"/>
            </a:solidFill>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100000"/>
              </a:lnSpc>
              <a:spcBef>
                <a:spcPct val="20000"/>
              </a:spcBef>
              <a:spcAft>
                <a:spcPct val="0"/>
              </a:spcAft>
              <a:buClrTx/>
              <a:buSzTx/>
              <a:buNone/>
              <a:tabLst/>
            </a:pPr>
            <a:endParaRPr kumimoji="0" lang="sv-SE" sz="1600" b="0" i="0" u="none" strike="noStrike" cap="none" normalizeH="0" baseline="0" dirty="0">
              <a:ln>
                <a:noFill/>
              </a:ln>
              <a:solidFill>
                <a:schemeClr val="tx2"/>
              </a:solidFill>
              <a:effectLst/>
              <a:latin typeface="Arial" charset="0"/>
            </a:endParaRPr>
          </a:p>
          <a:p>
            <a:pPr marR="0" algn="l" defTabSz="914400" rtl="0" eaLnBrk="1" fontAlgn="base" latinLnBrk="0" hangingPunct="1">
              <a:lnSpc>
                <a:spcPct val="100000"/>
              </a:lnSpc>
              <a:spcBef>
                <a:spcPct val="20000"/>
              </a:spcBef>
              <a:spcAft>
                <a:spcPct val="0"/>
              </a:spcAft>
              <a:buClrTx/>
              <a:buSzTx/>
              <a:buNone/>
              <a:tabLst/>
            </a:pPr>
            <a:r>
              <a:rPr kumimoji="0" lang="sv-SE" sz="1600" b="0" i="0" u="none" strike="noStrike" cap="none" normalizeH="0" baseline="0" dirty="0">
                <a:ln>
                  <a:noFill/>
                </a:ln>
                <a:solidFill>
                  <a:schemeClr val="tx2"/>
                </a:solidFill>
                <a:effectLst/>
                <a:latin typeface="Arial" charset="0"/>
              </a:rPr>
              <a:t>Samtycke</a:t>
            </a:r>
          </a:p>
        </p:txBody>
      </p:sp>
      <p:sp>
        <p:nvSpPr>
          <p:cNvPr id="11" name="Ellips 10">
            <a:extLst>
              <a:ext uri="{FF2B5EF4-FFF2-40B4-BE49-F238E27FC236}">
                <a16:creationId xmlns:a16="http://schemas.microsoft.com/office/drawing/2014/main" id="{99155026-11CE-61A2-FB93-6B8754C9050F}"/>
              </a:ext>
            </a:extLst>
          </p:cNvPr>
          <p:cNvSpPr/>
          <p:nvPr/>
        </p:nvSpPr>
        <p:spPr bwMode="auto">
          <a:xfrm>
            <a:off x="4118248" y="2683768"/>
            <a:ext cx="1872208" cy="1515616"/>
          </a:xfrm>
          <a:prstGeom prst="ellipse">
            <a:avLst/>
          </a:prstGeom>
          <a:solidFill>
            <a:srgbClr val="FFC000"/>
          </a:solidFill>
          <a:ln>
            <a:solidFill>
              <a:schemeClr val="tx1"/>
            </a:solidFill>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100000"/>
              </a:lnSpc>
              <a:spcBef>
                <a:spcPct val="20000"/>
              </a:spcBef>
              <a:spcAft>
                <a:spcPct val="0"/>
              </a:spcAft>
              <a:buClrTx/>
              <a:buSzTx/>
              <a:buNone/>
              <a:tabLst/>
            </a:pPr>
            <a:r>
              <a:rPr kumimoji="0" lang="sv-SE" sz="1600" b="0" i="0" u="none" strike="noStrike" cap="none" normalizeH="0" baseline="0" dirty="0">
                <a:ln>
                  <a:noFill/>
                </a:ln>
                <a:solidFill>
                  <a:schemeClr val="tx2"/>
                </a:solidFill>
                <a:effectLst/>
                <a:latin typeface="Arial" charset="0"/>
              </a:rPr>
              <a:t> </a:t>
            </a:r>
          </a:p>
          <a:p>
            <a:pPr marR="0" algn="l" defTabSz="914400" rtl="0" eaLnBrk="1" fontAlgn="base" latinLnBrk="0" hangingPunct="1">
              <a:lnSpc>
                <a:spcPct val="100000"/>
              </a:lnSpc>
              <a:spcBef>
                <a:spcPct val="20000"/>
              </a:spcBef>
              <a:spcAft>
                <a:spcPct val="0"/>
              </a:spcAft>
              <a:buClrTx/>
              <a:buSzTx/>
              <a:buNone/>
              <a:tabLst/>
            </a:pPr>
            <a:r>
              <a:rPr lang="sv-SE" sz="1600" dirty="0"/>
              <a:t>  </a:t>
            </a:r>
            <a:r>
              <a:rPr kumimoji="0" lang="sv-SE" sz="1600" b="0" i="0" u="none" strike="noStrike" cap="none" normalizeH="0" baseline="0" dirty="0">
                <a:ln>
                  <a:noFill/>
                </a:ln>
                <a:solidFill>
                  <a:schemeClr val="tx2"/>
                </a:solidFill>
                <a:effectLst/>
                <a:latin typeface="Arial" charset="0"/>
              </a:rPr>
              <a:t>Rättslig </a:t>
            </a:r>
            <a:r>
              <a:rPr kumimoji="0" lang="sv-SE" sz="1600" b="0" i="0" u="none" strike="noStrike" cap="none" normalizeH="0" baseline="0" dirty="0" err="1">
                <a:ln>
                  <a:noFill/>
                </a:ln>
                <a:solidFill>
                  <a:schemeClr val="tx2"/>
                </a:solidFill>
                <a:effectLst/>
                <a:latin typeface="Arial" charset="0"/>
              </a:rPr>
              <a:t>förpiktelse</a:t>
            </a:r>
            <a:r>
              <a:rPr kumimoji="0" lang="sv-SE" sz="1600" b="0" i="0" u="none" strike="noStrike" cap="none" normalizeH="0" baseline="0" dirty="0">
                <a:ln>
                  <a:noFill/>
                </a:ln>
                <a:solidFill>
                  <a:schemeClr val="tx2"/>
                </a:solidFill>
                <a:effectLst/>
                <a:latin typeface="Arial" charset="0"/>
              </a:rPr>
              <a:t> </a:t>
            </a:r>
          </a:p>
        </p:txBody>
      </p:sp>
      <p:sp>
        <p:nvSpPr>
          <p:cNvPr id="12" name="Ellips 11">
            <a:extLst>
              <a:ext uri="{FF2B5EF4-FFF2-40B4-BE49-F238E27FC236}">
                <a16:creationId xmlns:a16="http://schemas.microsoft.com/office/drawing/2014/main" id="{A219A425-768C-7A96-11DD-2915A83F77FE}"/>
              </a:ext>
            </a:extLst>
          </p:cNvPr>
          <p:cNvSpPr/>
          <p:nvPr/>
        </p:nvSpPr>
        <p:spPr bwMode="auto">
          <a:xfrm>
            <a:off x="6062464" y="2683768"/>
            <a:ext cx="1965920" cy="1443608"/>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Tx/>
              <a:buSzTx/>
              <a:buFontTx/>
              <a:buChar char="•"/>
              <a:tabLst/>
            </a:pPr>
            <a:endParaRPr kumimoji="0" lang="sv-SE" sz="3400" b="0" i="0" u="none" strike="noStrike" cap="none" normalizeH="0" baseline="0">
              <a:ln>
                <a:noFill/>
              </a:ln>
              <a:solidFill>
                <a:schemeClr val="tx2"/>
              </a:solidFill>
              <a:effectLst/>
              <a:latin typeface="Arial" charset="0"/>
            </a:endParaRPr>
          </a:p>
        </p:txBody>
      </p:sp>
      <p:sp>
        <p:nvSpPr>
          <p:cNvPr id="13" name="Ellips 12">
            <a:extLst>
              <a:ext uri="{FF2B5EF4-FFF2-40B4-BE49-F238E27FC236}">
                <a16:creationId xmlns:a16="http://schemas.microsoft.com/office/drawing/2014/main" id="{582EE5B1-EAAD-5E75-12AB-A7508F28134F}"/>
              </a:ext>
            </a:extLst>
          </p:cNvPr>
          <p:cNvSpPr/>
          <p:nvPr/>
        </p:nvSpPr>
        <p:spPr bwMode="auto">
          <a:xfrm>
            <a:off x="5990456" y="2539752"/>
            <a:ext cx="1872208" cy="1515616"/>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Tx/>
              <a:buSzTx/>
              <a:buFontTx/>
              <a:buChar char="•"/>
              <a:tabLst/>
            </a:pPr>
            <a:endParaRPr kumimoji="0" lang="sv-SE" sz="3400" b="0" i="0" u="none" strike="noStrike" cap="none" normalizeH="0" baseline="0">
              <a:ln>
                <a:noFill/>
              </a:ln>
              <a:solidFill>
                <a:schemeClr val="tx2"/>
              </a:solidFill>
              <a:effectLst/>
              <a:latin typeface="Arial" charset="0"/>
            </a:endParaRPr>
          </a:p>
        </p:txBody>
      </p:sp>
      <p:sp>
        <p:nvSpPr>
          <p:cNvPr id="14" name="Ellips 13">
            <a:extLst>
              <a:ext uri="{FF2B5EF4-FFF2-40B4-BE49-F238E27FC236}">
                <a16:creationId xmlns:a16="http://schemas.microsoft.com/office/drawing/2014/main" id="{86A9DE4C-B644-D8A0-F177-753FF02AA48F}"/>
              </a:ext>
            </a:extLst>
          </p:cNvPr>
          <p:cNvSpPr/>
          <p:nvPr/>
        </p:nvSpPr>
        <p:spPr bwMode="auto">
          <a:xfrm>
            <a:off x="6156176" y="2615756"/>
            <a:ext cx="2160240" cy="1335596"/>
          </a:xfrm>
          <a:prstGeom prst="ellipse">
            <a:avLst/>
          </a:prstGeom>
          <a:solidFill>
            <a:srgbClr val="FFC000"/>
          </a:solidFill>
          <a:ln>
            <a:solidFill>
              <a:schemeClr val="tx1"/>
            </a:solidFill>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100000"/>
              </a:lnSpc>
              <a:spcBef>
                <a:spcPct val="20000"/>
              </a:spcBef>
              <a:spcAft>
                <a:spcPct val="0"/>
              </a:spcAft>
              <a:buClrTx/>
              <a:buSzTx/>
              <a:buNone/>
              <a:tabLst/>
            </a:pPr>
            <a:r>
              <a:rPr kumimoji="0" lang="sv-SE" sz="1600" b="0" i="0" u="none" strike="noStrike" cap="none" normalizeH="0" baseline="0" dirty="0">
                <a:ln>
                  <a:noFill/>
                </a:ln>
                <a:effectLst/>
                <a:latin typeface="Arial" charset="0"/>
              </a:rPr>
              <a:t>   Skyddat    </a:t>
            </a:r>
          </a:p>
          <a:p>
            <a:pPr marR="0" algn="l" defTabSz="914400" rtl="0" eaLnBrk="1" fontAlgn="base" latinLnBrk="0" hangingPunct="1">
              <a:lnSpc>
                <a:spcPct val="100000"/>
              </a:lnSpc>
              <a:spcBef>
                <a:spcPct val="20000"/>
              </a:spcBef>
              <a:spcAft>
                <a:spcPct val="0"/>
              </a:spcAft>
              <a:buClrTx/>
              <a:buSzTx/>
              <a:buNone/>
              <a:tabLst/>
            </a:pPr>
            <a:r>
              <a:rPr lang="sv-SE" sz="1600" dirty="0"/>
              <a:t>in</a:t>
            </a:r>
            <a:r>
              <a:rPr kumimoji="0" lang="sv-SE" sz="1600" b="0" i="0" u="none" strike="noStrike" cap="none" normalizeH="0" baseline="0" dirty="0">
                <a:ln>
                  <a:noFill/>
                </a:ln>
                <a:effectLst/>
                <a:latin typeface="Arial" charset="0"/>
              </a:rPr>
              <a:t>tresse  </a:t>
            </a:r>
          </a:p>
        </p:txBody>
      </p:sp>
      <p:sp>
        <p:nvSpPr>
          <p:cNvPr id="15" name="Ellips 14">
            <a:extLst>
              <a:ext uri="{FF2B5EF4-FFF2-40B4-BE49-F238E27FC236}">
                <a16:creationId xmlns:a16="http://schemas.microsoft.com/office/drawing/2014/main" id="{11A2D751-DA10-FAC7-E057-1D04E8FB6E16}"/>
              </a:ext>
            </a:extLst>
          </p:cNvPr>
          <p:cNvSpPr/>
          <p:nvPr/>
        </p:nvSpPr>
        <p:spPr bwMode="auto">
          <a:xfrm>
            <a:off x="5275364" y="3872344"/>
            <a:ext cx="2287384" cy="1152128"/>
          </a:xfrm>
          <a:prstGeom prst="ellipse">
            <a:avLst/>
          </a:prstGeom>
          <a:solidFill>
            <a:srgbClr val="FFC000"/>
          </a:solidFill>
          <a:ln>
            <a:solidFill>
              <a:schemeClr val="tx1"/>
            </a:solidFill>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100000"/>
              </a:lnSpc>
              <a:spcBef>
                <a:spcPct val="20000"/>
              </a:spcBef>
              <a:spcAft>
                <a:spcPct val="0"/>
              </a:spcAft>
              <a:buClrTx/>
              <a:buSzTx/>
              <a:buNone/>
              <a:tabLst/>
            </a:pPr>
            <a:endParaRPr kumimoji="0" lang="sv-SE" sz="1600" b="0" i="0" u="none" strike="noStrike" cap="none" normalizeH="0" baseline="0" dirty="0">
              <a:ln>
                <a:noFill/>
              </a:ln>
              <a:solidFill>
                <a:schemeClr val="tx2"/>
              </a:solidFill>
              <a:effectLst/>
              <a:latin typeface="Arial" charset="0"/>
            </a:endParaRPr>
          </a:p>
          <a:p>
            <a:pPr marR="0" algn="l" defTabSz="914400" rtl="0" eaLnBrk="1" fontAlgn="base" latinLnBrk="0" hangingPunct="1">
              <a:lnSpc>
                <a:spcPct val="100000"/>
              </a:lnSpc>
              <a:spcBef>
                <a:spcPct val="20000"/>
              </a:spcBef>
              <a:spcAft>
                <a:spcPct val="0"/>
              </a:spcAft>
              <a:buClrTx/>
              <a:buSzTx/>
              <a:buNone/>
              <a:tabLst/>
            </a:pPr>
            <a:r>
              <a:rPr kumimoji="0" lang="sv-SE" sz="1600" b="0" i="0" u="none" strike="noStrike" cap="none" normalizeH="0" baseline="0" dirty="0" err="1">
                <a:ln>
                  <a:noFill/>
                </a:ln>
                <a:solidFill>
                  <a:schemeClr val="tx2"/>
                </a:solidFill>
                <a:effectLst/>
                <a:latin typeface="Arial" charset="0"/>
              </a:rPr>
              <a:t>Intressavägning</a:t>
            </a:r>
            <a:endParaRPr kumimoji="0" lang="sv-SE" sz="1600" b="0" i="0" u="none" strike="noStrike" cap="none" normalizeH="0" baseline="0" dirty="0">
              <a:ln>
                <a:noFill/>
              </a:ln>
              <a:solidFill>
                <a:schemeClr val="tx2"/>
              </a:solidFill>
              <a:effectLst/>
              <a:latin typeface="Arial" charset="0"/>
            </a:endParaRPr>
          </a:p>
        </p:txBody>
      </p:sp>
    </p:spTree>
    <p:extLst>
      <p:ext uri="{BB962C8B-B14F-4D97-AF65-F5344CB8AC3E}">
        <p14:creationId xmlns:p14="http://schemas.microsoft.com/office/powerpoint/2010/main" val="3444115356"/>
      </p:ext>
    </p:extLst>
  </p:cSld>
  <p:clrMapOvr>
    <a:masterClrMapping/>
  </p:clrMapOvr>
</p:sld>
</file>

<file path=ppt/theme/theme1.xml><?xml version="1.0" encoding="utf-8"?>
<a:theme xmlns:a="http://schemas.openxmlformats.org/drawingml/2006/main" name="Haninge_liggande">
  <a:themeElements>
    <a:clrScheme name="Anpassat 2">
      <a:dk1>
        <a:sysClr val="windowText" lastClr="000000"/>
      </a:dk1>
      <a:lt1>
        <a:sysClr val="window" lastClr="FFFFFF"/>
      </a:lt1>
      <a:dk2>
        <a:srgbClr val="0000FF"/>
      </a:dk2>
      <a:lt2>
        <a:srgbClr val="EEECE1"/>
      </a:lt2>
      <a:accent1>
        <a:srgbClr val="0081C5"/>
      </a:accent1>
      <a:accent2>
        <a:srgbClr val="E28F27"/>
      </a:accent2>
      <a:accent3>
        <a:srgbClr val="DC4228"/>
      </a:accent3>
      <a:accent4>
        <a:srgbClr val="8FB63F"/>
      </a:accent4>
      <a:accent5>
        <a:srgbClr val="582C83"/>
      </a:accent5>
      <a:accent6>
        <a:srgbClr val="A77550"/>
      </a:accent6>
      <a:hlink>
        <a:srgbClr val="0000FF"/>
      </a:hlink>
      <a:folHlink>
        <a:srgbClr val="800080"/>
      </a:folHlink>
    </a:clrScheme>
    <a:fontScheme name="Haninge_liggan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sv-SE" altLang="sv-SE" sz="34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sv-SE" altLang="sv-SE" sz="3400" b="0" i="0" u="none" strike="noStrike" cap="none" normalizeH="0" baseline="0" smtClean="0">
            <a:ln>
              <a:noFill/>
            </a:ln>
            <a:solidFill>
              <a:schemeClr val="tx2"/>
            </a:solidFill>
            <a:effectLst/>
            <a:latin typeface="Arial" charset="0"/>
          </a:defRPr>
        </a:defPPr>
      </a:lstStyle>
    </a:lnDef>
  </a:objectDefaults>
  <a:extraClrSchemeLst>
    <a:extraClrScheme>
      <a:clrScheme name="Haninge_liggan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aninge_liggan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aninge_liggan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aninge_liggan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aninge_liggan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aninge_liggan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aninge_liggand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aninge_liggan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aninge_liggan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aninge_liggan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aninge_liggan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aninge_liggan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0</TotalTime>
  <Words>1218</Words>
  <Application>Microsoft Office PowerPoint</Application>
  <PresentationFormat>Bildspel på skärmen (4:3)</PresentationFormat>
  <Paragraphs>189</Paragraphs>
  <Slides>26</Slides>
  <Notes>3</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26</vt:i4>
      </vt:variant>
    </vt:vector>
  </HeadingPairs>
  <TitlesOfParts>
    <vt:vector size="31" baseType="lpstr">
      <vt:lpstr>AGaramond</vt:lpstr>
      <vt:lpstr>Arial</vt:lpstr>
      <vt:lpstr>Garamond</vt:lpstr>
      <vt:lpstr>Times</vt:lpstr>
      <vt:lpstr>Haninge_liggande</vt:lpstr>
      <vt:lpstr>GDPR</vt:lpstr>
      <vt:lpstr>Syfte</vt:lpstr>
      <vt:lpstr>Bakgrund</vt:lpstr>
      <vt:lpstr>Definition </vt:lpstr>
      <vt:lpstr>Känsliga personuppgifter </vt:lpstr>
      <vt:lpstr>Integritets känsliga personuppgifter </vt:lpstr>
      <vt:lpstr>Behandling </vt:lpstr>
      <vt:lpstr>Utgångspunkter </vt:lpstr>
      <vt:lpstr>  Laglig grund  </vt:lpstr>
      <vt:lpstr>Allmänt intresse/ myndighetsutövning</vt:lpstr>
      <vt:lpstr>Avtal </vt:lpstr>
      <vt:lpstr>Samtycke</vt:lpstr>
      <vt:lpstr>PowerPoint-presentation</vt:lpstr>
      <vt:lpstr>Säkerhet </vt:lpstr>
      <vt:lpstr>PowerPoint-presentation</vt:lpstr>
      <vt:lpstr>Spara personuppgifter </vt:lpstr>
      <vt:lpstr>Information </vt:lpstr>
      <vt:lpstr>Registerutdrag </vt:lpstr>
      <vt:lpstr>Registerförteckning </vt:lpstr>
      <vt:lpstr>Personuppgiftsbiträde</vt:lpstr>
      <vt:lpstr>Personuppgiftsincident </vt:lpstr>
      <vt:lpstr>Konsekvensbedömning</vt:lpstr>
      <vt:lpstr>Offentlighetsprincipen</vt:lpstr>
      <vt:lpstr>Roller inom kommunen </vt:lpstr>
      <vt:lpstr>Sammanfattning</vt:lpstr>
      <vt:lpstr>Mer information </vt:lpstr>
    </vt:vector>
  </TitlesOfParts>
  <Company>Haninge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%USERNAME%</dc:creator>
  <cp:lastModifiedBy>Marie Lilja Lindgren</cp:lastModifiedBy>
  <cp:revision>344</cp:revision>
  <cp:lastPrinted>2020-02-03T12:32:47Z</cp:lastPrinted>
  <dcterms:created xsi:type="dcterms:W3CDTF">2017-09-08T07:23:10Z</dcterms:created>
  <dcterms:modified xsi:type="dcterms:W3CDTF">2023-09-21T13:04:05Z</dcterms:modified>
</cp:coreProperties>
</file>