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4" r:id="rId2"/>
    <p:sldId id="354" r:id="rId3"/>
    <p:sldId id="359" r:id="rId4"/>
    <p:sldId id="358" r:id="rId5"/>
    <p:sldId id="360" r:id="rId6"/>
    <p:sldId id="355" r:id="rId7"/>
    <p:sldId id="352" r:id="rId8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8" autoAdjust="0"/>
    <p:restoredTop sz="61610" autoAdjust="0"/>
  </p:normalViewPr>
  <p:slideViewPr>
    <p:cSldViewPr>
      <p:cViewPr varScale="1">
        <p:scale>
          <a:sx n="77" d="100"/>
          <a:sy n="77" d="100"/>
        </p:scale>
        <p:origin x="27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EF41C-39B3-4608-816D-B491EE9066F8}" type="datetimeFigureOut">
              <a:rPr lang="sv-SE" smtClean="0"/>
              <a:t>2020-08-27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059D6-594E-44C4-91AC-E7D5EC6BF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30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 smtClean="0"/>
              <a:t>Klicka här för att ändra format på bakgrundstexten</a:t>
            </a:r>
          </a:p>
          <a:p>
            <a:pPr lvl="1"/>
            <a:r>
              <a:rPr lang="sv-SE" altLang="sv-SE" noProof="0" smtClean="0"/>
              <a:t>Nivå två</a:t>
            </a:r>
          </a:p>
          <a:p>
            <a:pPr lvl="2"/>
            <a:r>
              <a:rPr lang="sv-SE" altLang="sv-SE" noProof="0" smtClean="0"/>
              <a:t>Nivå tre</a:t>
            </a:r>
          </a:p>
          <a:p>
            <a:pPr lvl="3"/>
            <a:r>
              <a:rPr lang="sv-SE" altLang="sv-SE" noProof="0" smtClean="0"/>
              <a:t>Nivå fyra</a:t>
            </a:r>
          </a:p>
          <a:p>
            <a:pPr lvl="4"/>
            <a:r>
              <a:rPr lang="sv-SE" altLang="sv-SE" noProof="0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F48996F9-5F9A-440E-BE14-62843247AFE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22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44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8620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34975" y="131763"/>
            <a:ext cx="3417888" cy="25638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230485" y="2875087"/>
            <a:ext cx="6408712" cy="66967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sv-SE" sz="1200" b="0" i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1126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Var</a:t>
            </a:r>
            <a:r>
              <a:rPr lang="sv-SE" baseline="0" dirty="0" smtClean="0"/>
              <a:t> och en tänker först själv och besvarar frågorna. </a:t>
            </a:r>
            <a:r>
              <a:rPr lang="sv-SE" dirty="0" smtClean="0"/>
              <a:t>Bestäm hur lång tid de funderar enskilt. </a:t>
            </a:r>
          </a:p>
          <a:p>
            <a:pPr marL="0" indent="0">
              <a:buNone/>
            </a:pPr>
            <a:r>
              <a:rPr lang="sv-SE" dirty="0" smtClean="0"/>
              <a:t>Sedan smågrupper (max fem</a:t>
            </a:r>
            <a:r>
              <a:rPr lang="sv-SE" baseline="0" dirty="0" smtClean="0"/>
              <a:t> per grupp</a:t>
            </a:r>
            <a:r>
              <a:rPr lang="sv-SE" dirty="0" smtClean="0"/>
              <a:t>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En i taget berättar varje person för gruppen vad hen kommit fram till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Starta inte en diskussion innan alla berättat!</a:t>
            </a:r>
          </a:p>
          <a:p>
            <a:pPr marL="0" indent="0">
              <a:buFont typeface="+mj-lt"/>
              <a:buNone/>
            </a:pPr>
            <a:r>
              <a:rPr lang="sv-SE" dirty="0" smtClean="0"/>
              <a:t>Diskutera i den lilla gruppen: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Positiva områden: hur ska vi arbeta för att behålla dem?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Utvecklingsområden: hur ska vi arbeta för att förbättra dem?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Enas om 2-3 förslag på vad ni i gruppen anser enheten bör arbeta med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96F9-5F9A-440E-BE14-62843247AFE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4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 smtClean="0"/>
              <a:t>Möjliga metoder:</a:t>
            </a:r>
          </a:p>
          <a:p>
            <a:pPr lvl="1"/>
            <a:r>
              <a:rPr lang="sv-SE" i="1" dirty="0" smtClean="0"/>
              <a:t>Var och en får 3 ”pluppar” (post-</a:t>
            </a:r>
            <a:r>
              <a:rPr lang="sv-SE" i="1" dirty="0" err="1" smtClean="0"/>
              <a:t>its</a:t>
            </a:r>
            <a:r>
              <a:rPr lang="sv-SE" i="1" dirty="0" smtClean="0"/>
              <a:t>, markera med penna, e </a:t>
            </a:r>
            <a:r>
              <a:rPr lang="sv-SE" i="1" dirty="0" err="1" smtClean="0"/>
              <a:t>dyl</a:t>
            </a:r>
            <a:r>
              <a:rPr lang="sv-SE" i="1" dirty="0" smtClean="0"/>
              <a:t>) att sätta vid de förslag man vill prioritera. Det går bra att sätta alla tre på ett förslag</a:t>
            </a:r>
          </a:p>
          <a:p>
            <a:pPr lvl="1"/>
            <a:r>
              <a:rPr lang="sv-SE" i="1" dirty="0" smtClean="0"/>
              <a:t>Anonym omröstning: numrera förslagen, be deltagarna skriva nummer på en lapp &amp; lägga i burk</a:t>
            </a:r>
          </a:p>
          <a:p>
            <a:pPr lvl="1"/>
            <a:r>
              <a:rPr lang="sv-SE" i="1" dirty="0" smtClean="0"/>
              <a:t>För snabb röstning i stor grupp där alla har smart-mobil: Menti.com</a:t>
            </a:r>
          </a:p>
          <a:p>
            <a:endParaRPr lang="sv-SE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i="1" dirty="0" smtClean="0"/>
              <a:t>Gruppernas samlade redovisning ska dokumenteras och sparas!</a:t>
            </a:r>
          </a:p>
          <a:p>
            <a:endParaRPr lang="sv-SE" b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96F9-5F9A-440E-BE14-62843247AFE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6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dirty="0" smtClean="0"/>
              <a:t>Nästa steg</a:t>
            </a:r>
            <a:r>
              <a:rPr lang="sv-SE" sz="1600" baseline="0" dirty="0" smtClean="0"/>
              <a:t> är att flytta över det ni bestämt till handlingsplanen</a:t>
            </a:r>
          </a:p>
          <a:p>
            <a:r>
              <a:rPr lang="sv-SE" sz="1600" dirty="0" smtClean="0"/>
              <a:t>https://intranet.haninge.se/link/fd347b301a174edfa04fb6acf43023ae.aspx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Undersök risker: varje rad beskriver</a:t>
            </a:r>
            <a:r>
              <a:rPr lang="sv-SE" sz="1600" baseline="0" dirty="0" smtClean="0"/>
              <a:t> en av de saker ni röstat fram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Skala: hur allvarligt bedömer ni det är (grön-gul-orange-röd)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Handlingsplan åtgärder: Skriv in ett eller flera förslag vad ni kan göra för att få bort/minska risken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Handlingsplan ansvarig: vem/vilka ansvarar för säkerställa att ni jobbar med detta? Delegeras med fördel till medarbetare, självklart får de ta in ytterligare personer vid behov.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Handlingsplan prio: Vilken åtgärd är viktigast? Näst viktigast? Osv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Handlingsplan klart när: datum för när det ska vara klart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Handlingsplan uppföljning: om klart-datum är långt borta, lägg in när ni ska prata om hur det 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aseline="0" dirty="0" smtClean="0"/>
              <a:t>Handlingsplan kontroll: här skriver chef in när ni faktiskt har pratat om hur arbetet går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aseline="0" dirty="0" smtClean="0"/>
              <a:t>Det kan krävas mer än ett möte för att bli klar med handlingsplanen.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aseline="0" dirty="0" smtClean="0"/>
              <a:t>När planen är ifylld, se till att chef och skyddsombud skriver under.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aseline="0" dirty="0" smtClean="0"/>
              <a:t>För sedan över alla punkter till enhetens ”stora” handlingsplan där även åtgärder efter t.ex. fysisk skyddsrond, dialogrond m.m. finns med.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aseline="0" dirty="0" smtClean="0"/>
              <a:t>Arkivera denna plan (för att kunna se vilka som deltog, när den gjordes, att skyddsombud var med etc.</a:t>
            </a:r>
            <a:endParaRPr lang="sv-SE" sz="16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10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40971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87058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69449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5462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70786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18165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9236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96268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13829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5666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7285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096014"/>
            <a:ext cx="66405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6789"/>
            <a:ext cx="1219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10338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Garamond" pitchFamily="18" charset="0"/>
              </a:defRPr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haninge.se/vart-arbetssatt-och-styrning/kvalitetsstyrning/arbetsplatsundersok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5767" y="34092"/>
            <a:ext cx="7772400" cy="1143000"/>
          </a:xfrm>
        </p:spPr>
        <p:txBody>
          <a:bodyPr/>
          <a:lstStyle/>
          <a:p>
            <a:r>
              <a:rPr lang="sv-SE" dirty="0" smtClean="0"/>
              <a:t>Chefens förberedelser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114800"/>
          </a:xfrm>
        </p:spPr>
        <p:txBody>
          <a:bodyPr>
            <a:normAutofit/>
          </a:bodyPr>
          <a:lstStyle/>
          <a:p>
            <a:r>
              <a:rPr lang="sv-SE" dirty="0" smtClean="0"/>
              <a:t>Avsätt tid på 1-2 </a:t>
            </a:r>
            <a:r>
              <a:rPr lang="sv-SE" dirty="0" err="1" smtClean="0"/>
              <a:t>APT:er</a:t>
            </a:r>
            <a:r>
              <a:rPr lang="sv-SE" dirty="0" smtClean="0"/>
              <a:t> /en utökad APT / planeringsdag (1,5- 2 timmar)</a:t>
            </a:r>
          </a:p>
          <a:p>
            <a:r>
              <a:rPr lang="sv-SE" dirty="0" smtClean="0"/>
              <a:t>Förbered material för gruppens nu-läge:</a:t>
            </a:r>
          </a:p>
          <a:p>
            <a:pPr lvl="1"/>
            <a:r>
              <a:rPr lang="sv-SE" dirty="0" smtClean="0"/>
              <a:t>APU-rapport(er) 2020 (se bild 4)</a:t>
            </a:r>
          </a:p>
          <a:p>
            <a:pPr lvl="1"/>
            <a:r>
              <a:rPr lang="sv-SE" dirty="0" smtClean="0"/>
              <a:t>Aktuell &amp; uppdaterad handlingsplan för arbetsmiljöarbetet</a:t>
            </a:r>
          </a:p>
          <a:p>
            <a:pPr lvl="1"/>
            <a:r>
              <a:rPr lang="sv-SE" dirty="0" smtClean="0"/>
              <a:t>Handlingsplan från APU 2019</a:t>
            </a:r>
          </a:p>
          <a:p>
            <a:pPr lvl="1"/>
            <a:r>
              <a:rPr lang="sv-SE" dirty="0" smtClean="0"/>
              <a:t>Uppdatera dig på statistik sjukfrånvaro, personalomsättning</a:t>
            </a:r>
            <a:endParaRPr lang="sv-SE" dirty="0"/>
          </a:p>
          <a:p>
            <a:pPr lvl="1"/>
            <a:r>
              <a:rPr lang="sv-SE" dirty="0" smtClean="0"/>
              <a:t>Andra omständigheter i nuläget, t ex ny chef, omorganisation</a:t>
            </a:r>
          </a:p>
          <a:p>
            <a:r>
              <a:rPr lang="sv-SE" dirty="0" smtClean="0"/>
              <a:t>Läs chefsmaterialet på intranätet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https://intranet.haninge.se/vart-arbetssatt-och-styrning/kvalitetsstyrning/arbetsplatsundersokning/</a:t>
            </a: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 rot="20565416">
            <a:off x="5273622" y="4526141"/>
            <a:ext cx="3816424" cy="1138773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sv-SE" i="1" dirty="0" smtClean="0">
                <a:solidFill>
                  <a:srgbClr val="FF0000"/>
                </a:solidFill>
              </a:rPr>
              <a:t>Ta bort denna bild innan presentation</a:t>
            </a:r>
            <a:endParaRPr lang="sv-S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sv-SE" dirty="0" smtClean="0"/>
              <a:t>Chefens förberedelser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6083" y="1052736"/>
            <a:ext cx="7772400" cy="4114800"/>
          </a:xfrm>
        </p:spPr>
        <p:txBody>
          <a:bodyPr>
            <a:normAutofit/>
          </a:bodyPr>
          <a:lstStyle/>
          <a:p>
            <a:r>
              <a:rPr lang="sv-SE" dirty="0" smtClean="0"/>
              <a:t>Förbered material för mötet: block, pennor, utskrifter av rapporter, blädderblock—allt efter era behov.</a:t>
            </a:r>
          </a:p>
          <a:p>
            <a:r>
              <a:rPr lang="sv-SE" dirty="0" smtClean="0"/>
              <a:t>Fundera: hur dela in arbetsgruppen i smågrupper om max 5 personer för bearbetning?</a:t>
            </a:r>
          </a:p>
          <a:p>
            <a:r>
              <a:rPr lang="sv-SE" dirty="0" smtClean="0"/>
              <a:t>Bjud in skyddsombud: det här är systematiskt arbetsmiljöarbete, och de ska ha möjlighet delta i riskanalys och åtgärdsförslag. </a:t>
            </a:r>
          </a:p>
          <a:p>
            <a:pPr lvl="1"/>
            <a:r>
              <a:rPr lang="sv-SE" dirty="0" smtClean="0"/>
              <a:t>Skicka kopia av APU-rapporterna och nulägespresentationen till skyddsombudet i förväg</a:t>
            </a:r>
          </a:p>
          <a:p>
            <a:r>
              <a:rPr lang="sv-SE" dirty="0" smtClean="0"/>
              <a:t>Ta reda på hur eskalera åtgärdsförslag som inte kan hanteras på din ansvars-nivå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 rot="20565416">
            <a:off x="5273622" y="4526141"/>
            <a:ext cx="3816424" cy="1138773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sv-SE" i="1" dirty="0" smtClean="0">
                <a:solidFill>
                  <a:srgbClr val="FF0000"/>
                </a:solidFill>
              </a:rPr>
              <a:t>Ta bort denna bild innan presentation</a:t>
            </a:r>
            <a:endParaRPr lang="sv-S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3" cy="58772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75758" y="836712"/>
            <a:ext cx="7416824" cy="1224136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Resultat</a:t>
            </a: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Arbetsplatsundersökning 2020</a:t>
            </a:r>
            <a:r>
              <a:rPr lang="sv-SE" sz="2600" b="1" dirty="0" smtClean="0">
                <a:solidFill>
                  <a:schemeClr val="bg1"/>
                </a:solidFill>
              </a:rPr>
              <a:t/>
            </a:r>
            <a:br>
              <a:rPr lang="sv-SE" sz="2600" b="1" dirty="0" smtClean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/>
            </a:r>
            <a:br>
              <a:rPr lang="sv-SE" b="1" dirty="0">
                <a:solidFill>
                  <a:schemeClr val="bg1"/>
                </a:solidFill>
              </a:rPr>
            </a:b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963990" y="2564904"/>
            <a:ext cx="3240360" cy="165618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0" lang="sv-SE" sz="180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 resultatet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sv-SE" sz="1801" dirty="0" smtClean="0">
                <a:solidFill>
                  <a:schemeClr val="tx1"/>
                </a:solidFill>
                <a:latin typeface="Calibri"/>
              </a:rPr>
              <a:t>Dialog åtgärder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sv-SE" sz="1801" dirty="0" smtClean="0">
                <a:solidFill>
                  <a:schemeClr val="tx1"/>
                </a:solidFill>
                <a:latin typeface="Calibri"/>
              </a:rPr>
              <a:t>Handlingsplan</a:t>
            </a:r>
            <a:endParaRPr kumimoji="0" lang="sv-SE" sz="180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4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5832" cy="580526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608112" y="0"/>
            <a:ext cx="9212560" cy="1143000"/>
          </a:xfrm>
        </p:spPr>
        <p:txBody>
          <a:bodyPr/>
          <a:lstStyle/>
          <a:p>
            <a:r>
              <a:rPr lang="sv-SE" b="1" dirty="0" smtClean="0">
                <a:solidFill>
                  <a:schemeClr val="tx1"/>
                </a:solidFill>
              </a:rPr>
              <a:t>Vårt resultat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6" name="Rektangel 5"/>
          <p:cNvSpPr/>
          <p:nvPr/>
        </p:nvSpPr>
        <p:spPr>
          <a:xfrm>
            <a:off x="839880" y="1143000"/>
            <a:ext cx="7416824" cy="429458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63916" y="1677030"/>
            <a:ext cx="676875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800" i="1" dirty="0">
                <a:solidFill>
                  <a:srgbClr val="FF0000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Infoga nödvändigt antal sidor i den här presentationen, eller presentera fristående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800" i="1" dirty="0">
              <a:solidFill>
                <a:srgbClr val="FF0000"/>
              </a:solidFill>
              <a:latin typeface="+mj-lt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800" i="1" dirty="0">
                <a:solidFill>
                  <a:srgbClr val="FF0000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Chef </a:t>
            </a:r>
            <a:r>
              <a:rPr lang="sv-SE" sz="1800" i="1" dirty="0" smtClean="0">
                <a:solidFill>
                  <a:srgbClr val="FF0000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presenterar</a:t>
            </a:r>
            <a:endParaRPr lang="sv-SE" sz="1800" i="1" dirty="0">
              <a:solidFill>
                <a:srgbClr val="FF0000"/>
              </a:solidFill>
              <a:latin typeface="+mj-lt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martare-liv.se/articleimages/640x480/funderai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2" y="-16087"/>
            <a:ext cx="9198981" cy="58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08078" y="140191"/>
            <a:ext cx="6612903" cy="1470025"/>
          </a:xfrm>
        </p:spPr>
        <p:txBody>
          <a:bodyPr/>
          <a:lstStyle/>
          <a:p>
            <a:pPr algn="l"/>
            <a:r>
              <a:rPr lang="sv-SE" sz="3600" b="1" dirty="0" smtClean="0">
                <a:solidFill>
                  <a:schemeClr val="bg1"/>
                </a:solidFill>
              </a:rPr>
              <a:t>Viktigt att jobba vidare med?</a:t>
            </a:r>
            <a:endParaRPr lang="sv-SE" sz="3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72550" y="1734269"/>
            <a:ext cx="5883961" cy="291886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339753" y="2339622"/>
            <a:ext cx="49685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tx1"/>
                </a:solidFill>
              </a:rPr>
              <a:t>Vad känner jag igen i resultaten?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tx1"/>
                </a:solidFill>
              </a:rPr>
              <a:t>Vilka positiva/starka områden har vi?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tx1"/>
                </a:solidFill>
              </a:rPr>
              <a:t>Vilka utvecklingsområden har vi?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2000" dirty="0" smtClean="0">
                <a:solidFill>
                  <a:schemeClr val="tx1"/>
                </a:solidFill>
              </a:rPr>
              <a:t>Skriv </a:t>
            </a:r>
            <a:r>
              <a:rPr lang="sv-SE" sz="2000" dirty="0">
                <a:solidFill>
                  <a:schemeClr val="tx1"/>
                </a:solidFill>
              </a:rPr>
              <a:t>ned det du kommer att tänka på!</a:t>
            </a:r>
          </a:p>
        </p:txBody>
      </p:sp>
    </p:spTree>
    <p:extLst>
      <p:ext uri="{BB962C8B-B14F-4D97-AF65-F5344CB8AC3E}">
        <p14:creationId xmlns:p14="http://schemas.microsoft.com/office/powerpoint/2010/main" val="8729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345" y="-27384"/>
            <a:ext cx="9847791" cy="590465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03709" y="216768"/>
            <a:ext cx="4887682" cy="1470025"/>
          </a:xfrm>
        </p:spPr>
        <p:txBody>
          <a:bodyPr/>
          <a:lstStyle/>
          <a:p>
            <a:pPr algn="l"/>
            <a:r>
              <a:rPr lang="sv-SE" sz="3600" b="1" smtClean="0">
                <a:solidFill>
                  <a:schemeClr val="tx1"/>
                </a:solidFill>
              </a:rPr>
              <a:t>Till vår handlingsplan</a:t>
            </a:r>
            <a:endParaRPr lang="sv-SE" sz="36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72550" y="1734269"/>
            <a:ext cx="5883961" cy="291886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195736" y="2415416"/>
            <a:ext cx="5904657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2000" dirty="0" smtClean="0">
                <a:solidFill>
                  <a:schemeClr val="tx1"/>
                </a:solidFill>
                <a:ea typeface="Garamond" panose="02020404030301010803" pitchFamily="18" charset="0"/>
                <a:cs typeface="Times New Roman" panose="02020603050405020304" pitchFamily="18" charset="0"/>
              </a:rPr>
              <a:t>Varje grupp presenterar sina förslag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2000" i="1" dirty="0" smtClean="0">
                <a:solidFill>
                  <a:srgbClr val="FF0000"/>
                </a:solidFill>
                <a:effectLst/>
                <a:latin typeface="+mn-lt"/>
                <a:ea typeface="Garamond" panose="02020404030301010803" pitchFamily="18" charset="0"/>
                <a:cs typeface="Times New Roman" panose="02020603050405020304" pitchFamily="18" charset="0"/>
              </a:rPr>
              <a:t>Lägg in metod för hur rösta vad prioritera</a:t>
            </a:r>
            <a:endParaRPr lang="sv-SE" sz="2000" i="1" dirty="0">
              <a:solidFill>
                <a:srgbClr val="FF0000"/>
              </a:solidFill>
              <a:effectLst/>
              <a:latin typeface="+mn-lt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b="44206"/>
          <a:stretch/>
        </p:blipFill>
        <p:spPr>
          <a:xfrm>
            <a:off x="-1984" y="-1"/>
            <a:ext cx="9145984" cy="685800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12776"/>
            <a:ext cx="8790186" cy="13022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04" y="3298603"/>
            <a:ext cx="7369646" cy="302095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</p:pic>
      <p:sp>
        <p:nvSpPr>
          <p:cNvPr id="8" name="Rubrik 1"/>
          <p:cNvSpPr txBox="1">
            <a:spLocks/>
          </p:cNvSpPr>
          <p:nvPr/>
        </p:nvSpPr>
        <p:spPr bwMode="auto">
          <a:xfrm>
            <a:off x="862596" y="197216"/>
            <a:ext cx="74168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sv-SE" b="1" kern="0" dirty="0" smtClean="0">
                <a:solidFill>
                  <a:schemeClr val="bg1"/>
                </a:solidFill>
              </a:rPr>
              <a:t/>
            </a:r>
            <a:br>
              <a:rPr lang="sv-SE" b="1" kern="0" dirty="0" smtClean="0">
                <a:solidFill>
                  <a:schemeClr val="bg1"/>
                </a:solidFill>
              </a:rPr>
            </a:br>
            <a:r>
              <a:rPr lang="sv-SE" sz="4000" b="1" kern="0" dirty="0" smtClean="0">
                <a:solidFill>
                  <a:schemeClr val="bg1"/>
                </a:solidFill>
              </a:rPr>
              <a:t>Handlingsplan</a:t>
            </a:r>
            <a:r>
              <a:rPr lang="sv-SE" b="1" kern="0" dirty="0" smtClean="0">
                <a:solidFill>
                  <a:schemeClr val="bg1"/>
                </a:solidFill>
              </a:rPr>
              <a:t/>
            </a:r>
            <a:br>
              <a:rPr lang="sv-SE" b="1" kern="0" dirty="0" smtClean="0">
                <a:solidFill>
                  <a:schemeClr val="bg1"/>
                </a:solidFill>
              </a:rPr>
            </a:br>
            <a:endParaRPr lang="sv-SE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92721"/>
      </p:ext>
    </p:extLst>
  </p:cSld>
  <p:clrMapOvr>
    <a:masterClrMapping/>
  </p:clrMapOvr>
</p:sld>
</file>

<file path=ppt/theme/theme1.xml><?xml version="1.0" encoding="utf-8"?>
<a:theme xmlns:a="http://schemas.openxmlformats.org/drawingml/2006/main" name="Haninge_liggande">
  <a:themeElements>
    <a:clrScheme name="Anpassat 2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Haninge_ligga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inge_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Haninge_liggande</Template>
  <TotalTime>0</TotalTime>
  <Words>622</Words>
  <Application>Microsoft Office PowerPoint</Application>
  <PresentationFormat>Bildspel på skärmen (4:3)</PresentationFormat>
  <Paragraphs>70</Paragraphs>
  <Slides>7</Slides>
  <Notes>7</Notes>
  <HiddenSlides>2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AGaramond</vt:lpstr>
      <vt:lpstr>Arial</vt:lpstr>
      <vt:lpstr>Calibri</vt:lpstr>
      <vt:lpstr>Garamond</vt:lpstr>
      <vt:lpstr>Times</vt:lpstr>
      <vt:lpstr>Times New Roman</vt:lpstr>
      <vt:lpstr>Wingdings</vt:lpstr>
      <vt:lpstr>Haninge_liggande</vt:lpstr>
      <vt:lpstr>Chefens förberedelser</vt:lpstr>
      <vt:lpstr>Chefens förberedelser</vt:lpstr>
      <vt:lpstr> Resultat Arbetsplatsundersökning 2020  </vt:lpstr>
      <vt:lpstr>Vårt resultat</vt:lpstr>
      <vt:lpstr>Viktigt att jobba vidare med?</vt:lpstr>
      <vt:lpstr>Till vår handlingsplan</vt:lpstr>
      <vt:lpstr>PowerPoint-presentation</vt:lpstr>
    </vt:vector>
  </TitlesOfParts>
  <Company>Haninge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Grupputveckling för enhet</dc:title>
  <dc:creator>%USERNAME%</dc:creator>
  <cp:lastModifiedBy>Marie Lilja Lindgren</cp:lastModifiedBy>
  <cp:revision>228</cp:revision>
  <cp:lastPrinted>2017-06-13T06:23:05Z</cp:lastPrinted>
  <dcterms:created xsi:type="dcterms:W3CDTF">2016-06-09T13:18:28Z</dcterms:created>
  <dcterms:modified xsi:type="dcterms:W3CDTF">2020-08-27T07:01:44Z</dcterms:modified>
</cp:coreProperties>
</file>