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38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A1D942-4361-4B34-9FCF-7F0E02408E8E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A83219FB-1290-4E3A-9B33-CE42D9C3AF3A}">
      <dgm:prSet phldrT="[Text]" custT="1"/>
      <dgm:spPr/>
      <dgm:t>
        <a:bodyPr/>
        <a:lstStyle/>
        <a:p>
          <a:r>
            <a:rPr lang="sv-SE" sz="900"/>
            <a:t>Steg 1 Sjukanmälan</a:t>
          </a:r>
        </a:p>
      </dgm:t>
    </dgm:pt>
    <dgm:pt modelId="{23AB7BDB-C5C7-43F7-8A25-B36F93BDACD2}" type="parTrans" cxnId="{EF4BB8B3-3201-45B9-8F43-E7828311DABA}">
      <dgm:prSet/>
      <dgm:spPr/>
      <dgm:t>
        <a:bodyPr/>
        <a:lstStyle/>
        <a:p>
          <a:endParaRPr lang="sv-SE"/>
        </a:p>
      </dgm:t>
    </dgm:pt>
    <dgm:pt modelId="{9D6BA205-D9AF-44DE-BF8F-9AD49BE3C96D}" type="sibTrans" cxnId="{EF4BB8B3-3201-45B9-8F43-E7828311DABA}">
      <dgm:prSet/>
      <dgm:spPr/>
      <dgm:t>
        <a:bodyPr/>
        <a:lstStyle/>
        <a:p>
          <a:endParaRPr lang="sv-SE"/>
        </a:p>
      </dgm:t>
    </dgm:pt>
    <dgm:pt modelId="{3ADE0517-50CB-4195-8E7A-80392E4D0EAD}">
      <dgm:prSet phldrT="[Text]" custT="1"/>
      <dgm:spPr/>
      <dgm:t>
        <a:bodyPr/>
        <a:lstStyle/>
        <a:p>
          <a:r>
            <a:rPr lang="sv-SE" sz="800">
              <a:solidFill>
                <a:schemeClr val="tx1"/>
              </a:solidFill>
            </a:rPr>
            <a:t>Vid sjukdom sjukanmäl dig omgående enligt arbetsplatsens rutin. </a:t>
          </a:r>
        </a:p>
      </dgm:t>
    </dgm:pt>
    <dgm:pt modelId="{173F8549-48DF-434D-9EED-03A65AF9624A}" type="parTrans" cxnId="{4C039661-B729-4947-B6FB-1BD9F6DF01B5}">
      <dgm:prSet/>
      <dgm:spPr/>
      <dgm:t>
        <a:bodyPr/>
        <a:lstStyle/>
        <a:p>
          <a:endParaRPr lang="sv-SE"/>
        </a:p>
      </dgm:t>
    </dgm:pt>
    <dgm:pt modelId="{D8DB49C0-90F6-4199-8FD7-440A418069FE}" type="sibTrans" cxnId="{4C039661-B729-4947-B6FB-1BD9F6DF01B5}">
      <dgm:prSet/>
      <dgm:spPr/>
      <dgm:t>
        <a:bodyPr/>
        <a:lstStyle/>
        <a:p>
          <a:endParaRPr lang="sv-SE"/>
        </a:p>
      </dgm:t>
    </dgm:pt>
    <dgm:pt modelId="{C5985DA9-9510-4AB0-9B57-81C9031EBB10}">
      <dgm:prSet phldrT="[Text]" custT="1"/>
      <dgm:spPr/>
      <dgm:t>
        <a:bodyPr/>
        <a:lstStyle/>
        <a:p>
          <a:r>
            <a:rPr lang="sv-SE" sz="900"/>
            <a:t>Steg 2 Chef håller kontinuerlig kontakt med medarbetaren</a:t>
          </a:r>
        </a:p>
      </dgm:t>
    </dgm:pt>
    <dgm:pt modelId="{10F8797B-F924-454A-ACBF-E864193FB20E}" type="parTrans" cxnId="{EC4C0222-0448-4259-A435-071CEA1AA0BC}">
      <dgm:prSet/>
      <dgm:spPr/>
      <dgm:t>
        <a:bodyPr/>
        <a:lstStyle/>
        <a:p>
          <a:endParaRPr lang="sv-SE"/>
        </a:p>
      </dgm:t>
    </dgm:pt>
    <dgm:pt modelId="{58B1BC9B-8BDC-4D6E-B639-BE0A713E9129}" type="sibTrans" cxnId="{EC4C0222-0448-4259-A435-071CEA1AA0BC}">
      <dgm:prSet/>
      <dgm:spPr/>
      <dgm:t>
        <a:bodyPr/>
        <a:lstStyle/>
        <a:p>
          <a:endParaRPr lang="sv-SE"/>
        </a:p>
      </dgm:t>
    </dgm:pt>
    <dgm:pt modelId="{3F710C47-BC6A-41F1-B974-1DF1D45FFAE3}">
      <dgm:prSet phldrT="[Text]" custT="1"/>
      <dgm:spPr/>
      <dgm:t>
        <a:bodyPr/>
        <a:lstStyle/>
        <a:p>
          <a:r>
            <a:rPr lang="sv-SE" sz="800">
              <a:solidFill>
                <a:schemeClr val="tx1"/>
              </a:solidFill>
            </a:rPr>
            <a:t>Chef och medarbetare håller kontakt och samtalar om arbetsförmåga och eventuella behov av tidiga stödinsatser.</a:t>
          </a:r>
        </a:p>
      </dgm:t>
    </dgm:pt>
    <dgm:pt modelId="{F24C0C3E-708F-44AC-A78D-D9EA96424FE7}" type="parTrans" cxnId="{0FF13FBA-BD23-4696-AE8B-3AEB72980146}">
      <dgm:prSet/>
      <dgm:spPr/>
      <dgm:t>
        <a:bodyPr/>
        <a:lstStyle/>
        <a:p>
          <a:endParaRPr lang="sv-SE"/>
        </a:p>
      </dgm:t>
    </dgm:pt>
    <dgm:pt modelId="{BC0E7D50-068A-492D-A0CB-C04B4330D622}" type="sibTrans" cxnId="{0FF13FBA-BD23-4696-AE8B-3AEB72980146}">
      <dgm:prSet/>
      <dgm:spPr/>
      <dgm:t>
        <a:bodyPr/>
        <a:lstStyle/>
        <a:p>
          <a:endParaRPr lang="sv-SE"/>
        </a:p>
      </dgm:t>
    </dgm:pt>
    <dgm:pt modelId="{90EBBD58-9838-443B-A81E-33B02F3F2B9E}">
      <dgm:prSet phldrT="[Text]" custT="1"/>
      <dgm:spPr/>
      <dgm:t>
        <a:bodyPr/>
        <a:lstStyle/>
        <a:p>
          <a:r>
            <a:rPr lang="sv-SE" sz="900"/>
            <a:t>Steg 3 Upprepad korttidsfrånvaro 6ggr/12 månader</a:t>
          </a:r>
        </a:p>
      </dgm:t>
    </dgm:pt>
    <dgm:pt modelId="{4DA554DD-C9FD-42DB-AB98-99710C8F67C5}" type="parTrans" cxnId="{AAF2393C-D937-454A-B83F-88D131BB708A}">
      <dgm:prSet/>
      <dgm:spPr/>
      <dgm:t>
        <a:bodyPr/>
        <a:lstStyle/>
        <a:p>
          <a:endParaRPr lang="sv-SE"/>
        </a:p>
      </dgm:t>
    </dgm:pt>
    <dgm:pt modelId="{B4DC6058-5161-47DF-8011-EB27866C2236}" type="sibTrans" cxnId="{AAF2393C-D937-454A-B83F-88D131BB708A}">
      <dgm:prSet/>
      <dgm:spPr/>
      <dgm:t>
        <a:bodyPr/>
        <a:lstStyle/>
        <a:p>
          <a:endParaRPr lang="sv-SE"/>
        </a:p>
      </dgm:t>
    </dgm:pt>
    <dgm:pt modelId="{A2728E26-D9B9-4D67-8ECA-045F75B6754F}">
      <dgm:prSet phldrT="[Text]" custT="1"/>
      <dgm:spPr/>
      <dgm:t>
        <a:bodyPr/>
        <a:lstStyle/>
        <a:p>
          <a:r>
            <a:rPr lang="sv-SE" sz="800">
              <a:solidFill>
                <a:schemeClr val="tx1"/>
              </a:solidFill>
            </a:rPr>
            <a:t>Chef håller samtal med medarbetare som haft 6 sjukfrånvarotillfällen på rullande 12 månader.</a:t>
          </a:r>
        </a:p>
      </dgm:t>
    </dgm:pt>
    <dgm:pt modelId="{31702CFB-B8BE-47C0-B305-D61F2AE6BA44}" type="parTrans" cxnId="{6D0C0D39-5838-4A3B-9319-16739A66C18A}">
      <dgm:prSet/>
      <dgm:spPr/>
      <dgm:t>
        <a:bodyPr/>
        <a:lstStyle/>
        <a:p>
          <a:endParaRPr lang="sv-SE"/>
        </a:p>
      </dgm:t>
    </dgm:pt>
    <dgm:pt modelId="{690ABA92-9133-410D-A006-083811933A9D}" type="sibTrans" cxnId="{6D0C0D39-5838-4A3B-9319-16739A66C18A}">
      <dgm:prSet/>
      <dgm:spPr/>
      <dgm:t>
        <a:bodyPr/>
        <a:lstStyle/>
        <a:p>
          <a:endParaRPr lang="sv-SE"/>
        </a:p>
      </dgm:t>
    </dgm:pt>
    <dgm:pt modelId="{DAD4C506-D455-4060-98E5-6F43A7501D70}">
      <dgm:prSet phldrT="[Text]" custT="1"/>
      <dgm:spPr/>
      <dgm:t>
        <a:bodyPr/>
        <a:lstStyle/>
        <a:p>
          <a:r>
            <a:rPr lang="sv-SE" sz="900"/>
            <a:t>Steg 4 </a:t>
          </a:r>
          <a:r>
            <a:rPr lang="sv-SE" sz="900">
              <a:solidFill>
                <a:schemeClr val="bg1"/>
              </a:solidFill>
            </a:rPr>
            <a:t>Sjukfrånvaro &gt;14 dagar/Påbörja </a:t>
          </a:r>
          <a:r>
            <a:rPr lang="sv-SE" sz="900"/>
            <a:t>arbetslivsinriktad rehabilitering</a:t>
          </a:r>
        </a:p>
      </dgm:t>
    </dgm:pt>
    <dgm:pt modelId="{3A5C1214-A6F1-4E94-82CB-68B2ED5D3C52}" type="parTrans" cxnId="{4C1F4E83-AEAA-46B0-914C-459B0838A7CE}">
      <dgm:prSet/>
      <dgm:spPr/>
      <dgm:t>
        <a:bodyPr/>
        <a:lstStyle/>
        <a:p>
          <a:endParaRPr lang="sv-SE"/>
        </a:p>
      </dgm:t>
    </dgm:pt>
    <dgm:pt modelId="{23AA6E7F-752B-4D60-B496-9C56B8A873A3}" type="sibTrans" cxnId="{4C1F4E83-AEAA-46B0-914C-459B0838A7CE}">
      <dgm:prSet/>
      <dgm:spPr/>
      <dgm:t>
        <a:bodyPr/>
        <a:lstStyle/>
        <a:p>
          <a:endParaRPr lang="sv-SE"/>
        </a:p>
      </dgm:t>
    </dgm:pt>
    <dgm:pt modelId="{214722A3-3F77-4CFA-A4A9-FA65EBBC1724}">
      <dgm:prSet phldrT="[Text]" custT="1"/>
      <dgm:spPr/>
      <dgm:t>
        <a:bodyPr/>
        <a:lstStyle/>
        <a:p>
          <a:r>
            <a:rPr lang="sv-SE" sz="900"/>
            <a:t>Steg 5 Arbetslivsinriktad rehabilitering pågår</a:t>
          </a:r>
        </a:p>
      </dgm:t>
    </dgm:pt>
    <dgm:pt modelId="{2B6CA76F-28C9-4E02-BEBF-DA42D0365D36}" type="parTrans" cxnId="{572991BA-6513-4E1A-950D-CE0B8BCC5DF6}">
      <dgm:prSet/>
      <dgm:spPr/>
      <dgm:t>
        <a:bodyPr/>
        <a:lstStyle/>
        <a:p>
          <a:endParaRPr lang="sv-SE"/>
        </a:p>
      </dgm:t>
    </dgm:pt>
    <dgm:pt modelId="{A082CF6E-9772-49FB-AD2C-38B31A1804B1}" type="sibTrans" cxnId="{572991BA-6513-4E1A-950D-CE0B8BCC5DF6}">
      <dgm:prSet/>
      <dgm:spPr/>
      <dgm:t>
        <a:bodyPr/>
        <a:lstStyle/>
        <a:p>
          <a:endParaRPr lang="sv-SE"/>
        </a:p>
      </dgm:t>
    </dgm:pt>
    <dgm:pt modelId="{8543339E-D9E0-4648-81C2-6AFEA95C8846}">
      <dgm:prSet phldrT="[Text]" custT="1"/>
      <dgm:spPr/>
      <dgm:t>
        <a:bodyPr/>
        <a:lstStyle/>
        <a:p>
          <a:r>
            <a:rPr lang="sv-SE" sz="900"/>
            <a:t>Steg 6 Avslut av arbetslivsinriktad  rehabilitering</a:t>
          </a:r>
        </a:p>
      </dgm:t>
    </dgm:pt>
    <dgm:pt modelId="{84F0A4B7-2DCC-42D3-9084-A6B27029636E}" type="parTrans" cxnId="{3621A506-CC88-4C76-8A14-8C2D14556B15}">
      <dgm:prSet/>
      <dgm:spPr/>
      <dgm:t>
        <a:bodyPr/>
        <a:lstStyle/>
        <a:p>
          <a:endParaRPr lang="sv-SE"/>
        </a:p>
      </dgm:t>
    </dgm:pt>
    <dgm:pt modelId="{60E0454D-178A-4E21-8561-0D8E21FEB9D5}" type="sibTrans" cxnId="{3621A506-CC88-4C76-8A14-8C2D14556B15}">
      <dgm:prSet/>
      <dgm:spPr/>
      <dgm:t>
        <a:bodyPr/>
        <a:lstStyle/>
        <a:p>
          <a:endParaRPr lang="sv-SE"/>
        </a:p>
      </dgm:t>
    </dgm:pt>
    <dgm:pt modelId="{B31C6304-AB07-4F65-B46E-6E539384014B}">
      <dgm:prSet phldrT="[Text]" custT="1"/>
      <dgm:spPr/>
      <dgm:t>
        <a:bodyPr/>
        <a:lstStyle/>
        <a:p>
          <a:r>
            <a:rPr lang="sv-SE" sz="800">
              <a:solidFill>
                <a:schemeClr val="tx1"/>
              </a:solidFill>
            </a:rPr>
            <a:t>Medarbetaren har återgått i sitt ordinarie arbete.</a:t>
          </a:r>
        </a:p>
      </dgm:t>
    </dgm:pt>
    <dgm:pt modelId="{4360E6B8-B05B-49D3-9A2A-5BB226695AF3}" type="parTrans" cxnId="{5624C982-7901-4D49-AEBB-D12F9725D12D}">
      <dgm:prSet/>
      <dgm:spPr/>
      <dgm:t>
        <a:bodyPr/>
        <a:lstStyle/>
        <a:p>
          <a:endParaRPr lang="sv-SE"/>
        </a:p>
      </dgm:t>
    </dgm:pt>
    <dgm:pt modelId="{38E10ADC-2593-4F25-8AE7-DB55DA93002B}" type="sibTrans" cxnId="{5624C982-7901-4D49-AEBB-D12F9725D12D}">
      <dgm:prSet/>
      <dgm:spPr/>
      <dgm:t>
        <a:bodyPr/>
        <a:lstStyle/>
        <a:p>
          <a:endParaRPr lang="sv-SE"/>
        </a:p>
      </dgm:t>
    </dgm:pt>
    <dgm:pt modelId="{FF43C146-1EA0-44E6-A74A-18B1AD970D1C}">
      <dgm:prSet custT="1"/>
      <dgm:spPr/>
      <dgm:t>
        <a:bodyPr/>
        <a:lstStyle/>
        <a:p>
          <a:pPr rtl="0"/>
          <a:r>
            <a:rPr lang="sv-SE" sz="800">
              <a:solidFill>
                <a:schemeClr val="tx1"/>
              </a:solidFill>
            </a:rPr>
            <a:t>Medarbetaren lägger in sin sjukfrånvaro i Personalportalen så att rätt lön betalas ut.</a:t>
          </a:r>
        </a:p>
      </dgm:t>
    </dgm:pt>
    <dgm:pt modelId="{4065D5C2-2441-4DC7-B29F-D75AD54129E1}" type="parTrans" cxnId="{5B93A21A-94D5-4391-99A5-89C7198452D3}">
      <dgm:prSet/>
      <dgm:spPr/>
      <dgm:t>
        <a:bodyPr/>
        <a:lstStyle/>
        <a:p>
          <a:endParaRPr lang="sv-SE"/>
        </a:p>
      </dgm:t>
    </dgm:pt>
    <dgm:pt modelId="{E38C910F-3345-4D1D-BA22-0BD559AAFCF6}" type="sibTrans" cxnId="{5B93A21A-94D5-4391-99A5-89C7198452D3}">
      <dgm:prSet/>
      <dgm:spPr/>
      <dgm:t>
        <a:bodyPr/>
        <a:lstStyle/>
        <a:p>
          <a:endParaRPr lang="sv-SE"/>
        </a:p>
      </dgm:t>
    </dgm:pt>
    <dgm:pt modelId="{07892D73-9A0E-4478-AB50-3D6F6450CD42}">
      <dgm:prSet custT="1"/>
      <dgm:spPr/>
      <dgm:t>
        <a:bodyPr/>
        <a:lstStyle/>
        <a:p>
          <a:r>
            <a:rPr lang="sv-SE" sz="800">
              <a:solidFill>
                <a:schemeClr val="tx1"/>
              </a:solidFill>
            </a:rPr>
            <a:t>Medarbetare med förstadagsintyg ska följa rutinen för det.</a:t>
          </a:r>
        </a:p>
      </dgm:t>
    </dgm:pt>
    <dgm:pt modelId="{F16971E1-1393-4BAD-83E5-BC00B1071061}" type="parTrans" cxnId="{94C947DE-17A3-4B80-BE4C-C27302D8EDA5}">
      <dgm:prSet/>
      <dgm:spPr/>
      <dgm:t>
        <a:bodyPr/>
        <a:lstStyle/>
        <a:p>
          <a:endParaRPr lang="sv-SE"/>
        </a:p>
      </dgm:t>
    </dgm:pt>
    <dgm:pt modelId="{4B579AC3-C158-4CFF-BD88-5A8CA49C1BEA}" type="sibTrans" cxnId="{94C947DE-17A3-4B80-BE4C-C27302D8EDA5}">
      <dgm:prSet/>
      <dgm:spPr/>
      <dgm:t>
        <a:bodyPr/>
        <a:lstStyle/>
        <a:p>
          <a:endParaRPr lang="sv-SE"/>
        </a:p>
      </dgm:t>
    </dgm:pt>
    <dgm:pt modelId="{FC5499A1-F1D8-44FB-8A65-167EE65EB8B2}">
      <dgm:prSet phldrT="[Text]" custT="1"/>
      <dgm:spPr/>
      <dgm:t>
        <a:bodyPr/>
        <a:lstStyle/>
        <a:p>
          <a:r>
            <a:rPr lang="sv-SE" sz="800">
              <a:solidFill>
                <a:schemeClr val="tx1"/>
              </a:solidFill>
            </a:rPr>
            <a:t>Medarbetare ansvarar för att lämna läkarintygintyg från och med dag 8 för att styrka sjukfrånvaro.</a:t>
          </a:r>
        </a:p>
      </dgm:t>
    </dgm:pt>
    <dgm:pt modelId="{0866CEB6-0E96-475F-861C-0A5F4B8EC043}" type="parTrans" cxnId="{58A4798B-D7A5-46C3-828E-8BD8EDE6EFA3}">
      <dgm:prSet/>
      <dgm:spPr/>
      <dgm:t>
        <a:bodyPr/>
        <a:lstStyle/>
        <a:p>
          <a:endParaRPr lang="sv-SE"/>
        </a:p>
      </dgm:t>
    </dgm:pt>
    <dgm:pt modelId="{DA245589-4143-4DDE-8A29-DC47885B2955}" type="sibTrans" cxnId="{58A4798B-D7A5-46C3-828E-8BD8EDE6EFA3}">
      <dgm:prSet/>
      <dgm:spPr/>
      <dgm:t>
        <a:bodyPr/>
        <a:lstStyle/>
        <a:p>
          <a:endParaRPr lang="sv-SE"/>
        </a:p>
      </dgm:t>
    </dgm:pt>
    <dgm:pt modelId="{5715A92F-7CE5-4985-A47A-664226F40754}">
      <dgm:prSet phldrT="[Text]" custT="1"/>
      <dgm:spPr/>
      <dgm:t>
        <a:bodyPr/>
        <a:lstStyle/>
        <a:p>
          <a:r>
            <a:rPr lang="sv-SE" sz="800">
              <a:solidFill>
                <a:schemeClr val="tx1"/>
              </a:solidFill>
            </a:rPr>
            <a:t>Arbetsgivaren bedömer rätten till sjuklön de första 14 dagarna.</a:t>
          </a:r>
        </a:p>
      </dgm:t>
    </dgm:pt>
    <dgm:pt modelId="{9A5DD0CC-A8BD-485C-A472-2740767771D0}" type="parTrans" cxnId="{7C49A6DA-7B57-4C45-A7B3-01932676D7FB}">
      <dgm:prSet/>
      <dgm:spPr/>
      <dgm:t>
        <a:bodyPr/>
        <a:lstStyle/>
        <a:p>
          <a:endParaRPr lang="sv-SE"/>
        </a:p>
      </dgm:t>
    </dgm:pt>
    <dgm:pt modelId="{6B724A17-474C-4C9A-915F-12EBB723CD91}" type="sibTrans" cxnId="{7C49A6DA-7B57-4C45-A7B3-01932676D7FB}">
      <dgm:prSet/>
      <dgm:spPr/>
      <dgm:t>
        <a:bodyPr/>
        <a:lstStyle/>
        <a:p>
          <a:endParaRPr lang="sv-SE"/>
        </a:p>
      </dgm:t>
    </dgm:pt>
    <dgm:pt modelId="{F3890F77-AF12-4C21-A364-018B8A90CD10}">
      <dgm:prSet phldrT="[Text]" custT="1"/>
      <dgm:spPr/>
      <dgm:t>
        <a:bodyPr/>
        <a:lstStyle/>
        <a:p>
          <a:r>
            <a:rPr lang="sv-SE" sz="800">
              <a:solidFill>
                <a:schemeClr val="tx1"/>
              </a:solidFill>
            </a:rPr>
            <a:t>Arbetsgivaren anmäler sjukdom till Försäkringskassan från och med dag 14.</a:t>
          </a:r>
        </a:p>
      </dgm:t>
    </dgm:pt>
    <dgm:pt modelId="{16D857A2-3FE9-4497-A672-D4BEED5E7C55}" type="parTrans" cxnId="{489D3544-B892-4BD9-84E3-E67D95ACC24C}">
      <dgm:prSet/>
      <dgm:spPr/>
      <dgm:t>
        <a:bodyPr/>
        <a:lstStyle/>
        <a:p>
          <a:endParaRPr lang="sv-SE"/>
        </a:p>
      </dgm:t>
    </dgm:pt>
    <dgm:pt modelId="{70E8EA61-5091-41E2-8A27-A0FCA0184A09}" type="sibTrans" cxnId="{489D3544-B892-4BD9-84E3-E67D95ACC24C}">
      <dgm:prSet/>
      <dgm:spPr/>
      <dgm:t>
        <a:bodyPr/>
        <a:lstStyle/>
        <a:p>
          <a:endParaRPr lang="sv-SE"/>
        </a:p>
      </dgm:t>
    </dgm:pt>
    <dgm:pt modelId="{0CDBC09E-DA34-48D1-A718-D90A8F4D3AAD}">
      <dgm:prSet phldrT="[Text]" custT="1"/>
      <dgm:spPr/>
      <dgm:t>
        <a:bodyPr/>
        <a:lstStyle/>
        <a:p>
          <a:r>
            <a:rPr lang="sv-SE" sz="800">
              <a:solidFill>
                <a:schemeClr val="tx1"/>
              </a:solidFill>
            </a:rPr>
            <a:t>Chef och medarbetare följer tillsammans upp handlingsplanen.</a:t>
          </a:r>
        </a:p>
      </dgm:t>
    </dgm:pt>
    <dgm:pt modelId="{3EC1440D-5F54-40B3-A447-8234F4CA60DB}" type="parTrans" cxnId="{69BB3C99-DB9E-4FF6-AC5F-28720F86EFD0}">
      <dgm:prSet/>
      <dgm:spPr/>
      <dgm:t>
        <a:bodyPr/>
        <a:lstStyle/>
        <a:p>
          <a:endParaRPr lang="sv-SE"/>
        </a:p>
      </dgm:t>
    </dgm:pt>
    <dgm:pt modelId="{7C36354A-05D4-40F5-8E3E-62CF3B62BE5B}" type="sibTrans" cxnId="{69BB3C99-DB9E-4FF6-AC5F-28720F86EFD0}">
      <dgm:prSet/>
      <dgm:spPr/>
      <dgm:t>
        <a:bodyPr/>
        <a:lstStyle/>
        <a:p>
          <a:endParaRPr lang="sv-SE"/>
        </a:p>
      </dgm:t>
    </dgm:pt>
    <dgm:pt modelId="{B5763C83-0C6D-405D-B017-72746CDA3FBF}">
      <dgm:prSet phldrT="[Text]" custT="1"/>
      <dgm:spPr/>
      <dgm:t>
        <a:bodyPr/>
        <a:lstStyle/>
        <a:p>
          <a:r>
            <a:rPr lang="sv-SE" sz="800">
              <a:solidFill>
                <a:schemeClr val="tx1"/>
              </a:solidFill>
            </a:rPr>
            <a:t>Vid förväntad sjukfrånvaro &gt;30 dagar är chef ansvarig för att tillsammans med medarbetare skapa en plan för återgång. Det är ett lagkrav och planen ska skapas inom 60 dagar (gäller även deltidssjukskrivning).</a:t>
          </a:r>
        </a:p>
      </dgm:t>
    </dgm:pt>
    <dgm:pt modelId="{1DAA3E7C-E456-4F5F-809C-C399C3B7B723}" type="parTrans" cxnId="{42D1E8E3-4EC2-435A-88C0-D13FA7E157E2}">
      <dgm:prSet/>
      <dgm:spPr/>
      <dgm:t>
        <a:bodyPr/>
        <a:lstStyle/>
        <a:p>
          <a:endParaRPr lang="sv-SE"/>
        </a:p>
      </dgm:t>
    </dgm:pt>
    <dgm:pt modelId="{30435587-E9EB-416E-90D3-7BF5ECF93F51}" type="sibTrans" cxnId="{42D1E8E3-4EC2-435A-88C0-D13FA7E157E2}">
      <dgm:prSet/>
      <dgm:spPr/>
      <dgm:t>
        <a:bodyPr/>
        <a:lstStyle/>
        <a:p>
          <a:endParaRPr lang="sv-SE"/>
        </a:p>
      </dgm:t>
    </dgm:pt>
    <dgm:pt modelId="{53C4A8F1-8CBC-467D-8960-F740F6FDECAD}">
      <dgm:prSet phldrT="[Text]" custT="1"/>
      <dgm:spPr/>
      <dgm:t>
        <a:bodyPr/>
        <a:lstStyle/>
        <a:p>
          <a:r>
            <a:rPr lang="sv-SE" sz="800">
              <a:solidFill>
                <a:schemeClr val="tx1"/>
              </a:solidFill>
            </a:rPr>
            <a:t>Planen kan komma att begäras in från Försäkringskassan.</a:t>
          </a:r>
        </a:p>
      </dgm:t>
    </dgm:pt>
    <dgm:pt modelId="{B6AC3E4D-4C09-460E-A6FE-8E4166CCEB10}" type="parTrans" cxnId="{C49856B3-73B2-4EF9-9C23-A6315AED8E1D}">
      <dgm:prSet/>
      <dgm:spPr/>
      <dgm:t>
        <a:bodyPr/>
        <a:lstStyle/>
        <a:p>
          <a:endParaRPr lang="sv-SE"/>
        </a:p>
      </dgm:t>
    </dgm:pt>
    <dgm:pt modelId="{77989013-1134-4510-B1DD-01E6E4705172}" type="sibTrans" cxnId="{C49856B3-73B2-4EF9-9C23-A6315AED8E1D}">
      <dgm:prSet/>
      <dgm:spPr/>
      <dgm:t>
        <a:bodyPr/>
        <a:lstStyle/>
        <a:p>
          <a:endParaRPr lang="sv-SE"/>
        </a:p>
      </dgm:t>
    </dgm:pt>
    <dgm:pt modelId="{0962C5DE-6A12-4DA9-A3E7-CADF9C717B2A}">
      <dgm:prSet phldrT="[Text]" custT="1"/>
      <dgm:spPr/>
      <dgm:t>
        <a:bodyPr/>
        <a:lstStyle/>
        <a:p>
          <a:r>
            <a:rPr lang="sv-SE" sz="800">
              <a:solidFill>
                <a:schemeClr val="tx1"/>
              </a:solidFill>
            </a:rPr>
            <a:t>Chef och medarbetare håller löpande kontakt.</a:t>
          </a:r>
        </a:p>
      </dgm:t>
    </dgm:pt>
    <dgm:pt modelId="{1C133693-9DDA-4C3A-8DF6-BBEBBBC4581A}" type="parTrans" cxnId="{3893001E-04DD-4780-98D0-B82E97AFACBE}">
      <dgm:prSet/>
      <dgm:spPr/>
      <dgm:t>
        <a:bodyPr/>
        <a:lstStyle/>
        <a:p>
          <a:endParaRPr lang="sv-SE"/>
        </a:p>
      </dgm:t>
    </dgm:pt>
    <dgm:pt modelId="{B5EFE34A-C8FF-4656-898F-6B8BE77CC692}" type="sibTrans" cxnId="{3893001E-04DD-4780-98D0-B82E97AFACBE}">
      <dgm:prSet/>
      <dgm:spPr/>
      <dgm:t>
        <a:bodyPr/>
        <a:lstStyle/>
        <a:p>
          <a:endParaRPr lang="sv-SE"/>
        </a:p>
      </dgm:t>
    </dgm:pt>
    <dgm:pt modelId="{45042FAB-97CA-4B81-A3AD-3BC9D547D4AC}">
      <dgm:prSet phldrT="[Text]" custT="1"/>
      <dgm:spPr/>
      <dgm:t>
        <a:bodyPr/>
        <a:lstStyle/>
        <a:p>
          <a:r>
            <a:rPr lang="sv-SE" sz="800">
              <a:solidFill>
                <a:schemeClr val="tx1"/>
              </a:solidFill>
            </a:rPr>
            <a:t>Följ upp och revidera vid behov planen för återgång i arbete.</a:t>
          </a:r>
        </a:p>
      </dgm:t>
    </dgm:pt>
    <dgm:pt modelId="{D55542FD-FC53-48BF-94FD-94FBECB8D8D7}" type="parTrans" cxnId="{AD8B32B2-7391-4A4D-9FC8-0870BD70E6EB}">
      <dgm:prSet/>
      <dgm:spPr/>
      <dgm:t>
        <a:bodyPr/>
        <a:lstStyle/>
        <a:p>
          <a:endParaRPr lang="sv-SE"/>
        </a:p>
      </dgm:t>
    </dgm:pt>
    <dgm:pt modelId="{AD8EFE8D-1239-4265-B0BF-B7960F0E2E5E}" type="sibTrans" cxnId="{AD8B32B2-7391-4A4D-9FC8-0870BD70E6EB}">
      <dgm:prSet/>
      <dgm:spPr/>
      <dgm:t>
        <a:bodyPr/>
        <a:lstStyle/>
        <a:p>
          <a:endParaRPr lang="sv-SE"/>
        </a:p>
      </dgm:t>
    </dgm:pt>
    <dgm:pt modelId="{D2B04A96-BEEE-43EE-A605-DBADCF8CFDFD}">
      <dgm:prSet phldrT="[Text]" custT="1"/>
      <dgm:spPr/>
      <dgm:t>
        <a:bodyPr/>
        <a:lstStyle/>
        <a:p>
          <a:r>
            <a:rPr lang="sv-SE" sz="800">
              <a:solidFill>
                <a:schemeClr val="tx1"/>
              </a:solidFill>
            </a:rPr>
            <a:t>Spara alla läkarintyg och dokument som tillhör </a:t>
          </a:r>
          <a:r>
            <a:rPr lang="sv-SE" sz="800" err="1">
              <a:solidFill>
                <a:schemeClr val="tx1"/>
              </a:solidFill>
            </a:rPr>
            <a:t>rehabprocessen</a:t>
          </a:r>
          <a:r>
            <a:rPr lang="sv-SE" sz="800">
              <a:solidFill>
                <a:schemeClr val="tx1"/>
              </a:solidFill>
            </a:rPr>
            <a:t> i </a:t>
          </a:r>
          <a:r>
            <a:rPr lang="sv-SE" sz="800" err="1">
              <a:solidFill>
                <a:schemeClr val="tx1"/>
              </a:solidFill>
            </a:rPr>
            <a:t>Adato</a:t>
          </a:r>
          <a:r>
            <a:rPr lang="sv-SE" sz="800">
              <a:solidFill>
                <a:schemeClr val="tx1"/>
              </a:solidFill>
            </a:rPr>
            <a:t>.</a:t>
          </a:r>
        </a:p>
      </dgm:t>
    </dgm:pt>
    <dgm:pt modelId="{5F99EA63-F144-469E-A427-9ADEAFB5F9FF}" type="parTrans" cxnId="{C47E54E6-972C-4A09-ADB9-C25022C80664}">
      <dgm:prSet/>
      <dgm:spPr/>
      <dgm:t>
        <a:bodyPr/>
        <a:lstStyle/>
        <a:p>
          <a:endParaRPr lang="sv-SE"/>
        </a:p>
      </dgm:t>
    </dgm:pt>
    <dgm:pt modelId="{DA87A733-65F2-4B66-89C1-C85A1EB070BB}" type="sibTrans" cxnId="{C47E54E6-972C-4A09-ADB9-C25022C80664}">
      <dgm:prSet/>
      <dgm:spPr/>
      <dgm:t>
        <a:bodyPr/>
        <a:lstStyle/>
        <a:p>
          <a:endParaRPr lang="sv-SE"/>
        </a:p>
      </dgm:t>
    </dgm:pt>
    <dgm:pt modelId="{D5D0A6D6-59CB-49EF-A3A5-6C1B240CEA9B}">
      <dgm:prSet phldrT="[Text]" custT="1"/>
      <dgm:spPr/>
      <dgm:t>
        <a:bodyPr/>
        <a:lstStyle/>
        <a:p>
          <a:r>
            <a:rPr lang="sv-SE" sz="800">
              <a:solidFill>
                <a:schemeClr val="tx1"/>
              </a:solidFill>
            </a:rPr>
            <a:t>Återgång till ordinarie arbete är inte möjligt och det är styrkt genom medicinska underlag.</a:t>
          </a:r>
        </a:p>
      </dgm:t>
    </dgm:pt>
    <dgm:pt modelId="{E259BF4E-3566-4754-BC88-3897E11F39F2}" type="parTrans" cxnId="{C2AD3298-96BA-412E-A82A-4EE52B67668B}">
      <dgm:prSet/>
      <dgm:spPr/>
      <dgm:t>
        <a:bodyPr/>
        <a:lstStyle/>
        <a:p>
          <a:endParaRPr lang="sv-SE"/>
        </a:p>
      </dgm:t>
    </dgm:pt>
    <dgm:pt modelId="{83AC54C8-3B31-42A7-8967-F6673E0E67E6}" type="sibTrans" cxnId="{C2AD3298-96BA-412E-A82A-4EE52B67668B}">
      <dgm:prSet/>
      <dgm:spPr/>
      <dgm:t>
        <a:bodyPr/>
        <a:lstStyle/>
        <a:p>
          <a:endParaRPr lang="sv-SE"/>
        </a:p>
      </dgm:t>
    </dgm:pt>
    <dgm:pt modelId="{53DAD712-0B2D-4A36-9635-50E8DE18863C}">
      <dgm:prSet phldrT="[Text]" custT="1"/>
      <dgm:spPr/>
      <dgm:t>
        <a:bodyPr/>
        <a:lstStyle/>
        <a:p>
          <a:r>
            <a:rPr lang="sv-SE" sz="800">
              <a:solidFill>
                <a:schemeClr val="tx1"/>
              </a:solidFill>
            </a:rPr>
            <a:t>Övrigt som till exempel att medarbetaren har avslutat sin tjänst eller medverkar inte till sin rehabilitering.</a:t>
          </a:r>
        </a:p>
      </dgm:t>
    </dgm:pt>
    <dgm:pt modelId="{FFA3E8A1-1AB8-423C-A156-C1BEA9A545DC}" type="parTrans" cxnId="{BA83B593-082C-48BE-A169-6E69F2008559}">
      <dgm:prSet/>
      <dgm:spPr/>
      <dgm:t>
        <a:bodyPr/>
        <a:lstStyle/>
        <a:p>
          <a:endParaRPr lang="sv-SE"/>
        </a:p>
      </dgm:t>
    </dgm:pt>
    <dgm:pt modelId="{2D07808C-2CF9-48A4-B46A-3ACCA5B4D47E}" type="sibTrans" cxnId="{BA83B593-082C-48BE-A169-6E69F2008559}">
      <dgm:prSet/>
      <dgm:spPr/>
      <dgm:t>
        <a:bodyPr/>
        <a:lstStyle/>
        <a:p>
          <a:endParaRPr lang="sv-SE"/>
        </a:p>
      </dgm:t>
    </dgm:pt>
    <dgm:pt modelId="{458969C4-8AD3-470E-B3F7-2FEB40880B17}">
      <dgm:prSet phldrT="[Text]" custT="1"/>
      <dgm:spPr/>
      <dgm:t>
        <a:bodyPr/>
        <a:lstStyle/>
        <a:p>
          <a:r>
            <a:rPr lang="sv-SE" sz="800">
              <a:solidFill>
                <a:schemeClr val="tx1"/>
              </a:solidFill>
            </a:rPr>
            <a:t>Chef lägger in läkarintyget i </a:t>
          </a:r>
          <a:r>
            <a:rPr lang="sv-SE" sz="800" err="1">
              <a:solidFill>
                <a:schemeClr val="tx1"/>
              </a:solidFill>
            </a:rPr>
            <a:t>Adato</a:t>
          </a:r>
          <a:endParaRPr lang="sv-SE" sz="800">
            <a:solidFill>
              <a:schemeClr val="tx1"/>
            </a:solidFill>
          </a:endParaRPr>
        </a:p>
      </dgm:t>
    </dgm:pt>
    <dgm:pt modelId="{000D9027-47FA-4F25-9702-399AC4D8BC52}" type="parTrans" cxnId="{D7DE850F-B562-470A-B455-560BD75A70A8}">
      <dgm:prSet/>
      <dgm:spPr/>
      <dgm:t>
        <a:bodyPr/>
        <a:lstStyle/>
        <a:p>
          <a:endParaRPr lang="sv-SE"/>
        </a:p>
      </dgm:t>
    </dgm:pt>
    <dgm:pt modelId="{02D07D72-DF49-4C93-BD63-878992AD4FC2}" type="sibTrans" cxnId="{D7DE850F-B562-470A-B455-560BD75A70A8}">
      <dgm:prSet/>
      <dgm:spPr/>
      <dgm:t>
        <a:bodyPr/>
        <a:lstStyle/>
        <a:p>
          <a:endParaRPr lang="sv-SE"/>
        </a:p>
      </dgm:t>
    </dgm:pt>
    <dgm:pt modelId="{97C9F051-9078-42EF-8718-774F65C475F8}">
      <dgm:prSet phldrT="[Text]" custT="1"/>
      <dgm:spPr/>
      <dgm:t>
        <a:bodyPr/>
        <a:lstStyle/>
        <a:p>
          <a:r>
            <a:rPr lang="sv-SE" sz="800" strike="noStrike">
              <a:solidFill>
                <a:schemeClr val="tx1"/>
              </a:solidFill>
            </a:rPr>
            <a:t>Syftet med samtalet är att </a:t>
          </a:r>
          <a:r>
            <a:rPr lang="sv-SE" sz="800">
              <a:solidFill>
                <a:schemeClr val="tx1"/>
              </a:solidFill>
            </a:rPr>
            <a:t>samtala om hälsa och arbetsförmåga och undersöka eventuella behov av åtgärder.</a:t>
          </a:r>
          <a:endParaRPr lang="sv-SE" sz="800" strike="noStrike">
            <a:solidFill>
              <a:schemeClr val="tx1"/>
            </a:solidFill>
          </a:endParaRPr>
        </a:p>
      </dgm:t>
    </dgm:pt>
    <dgm:pt modelId="{7AE5910D-F8F7-49C8-97B7-F54742F7B636}" type="parTrans" cxnId="{1EDCBFB4-44FB-4C58-BABA-382CB9DF83B1}">
      <dgm:prSet/>
      <dgm:spPr/>
      <dgm:t>
        <a:bodyPr/>
        <a:lstStyle/>
        <a:p>
          <a:endParaRPr lang="sv-SE"/>
        </a:p>
      </dgm:t>
    </dgm:pt>
    <dgm:pt modelId="{78FEEA60-2423-49D2-A34D-8BEEDCB6417D}" type="sibTrans" cxnId="{1EDCBFB4-44FB-4C58-BABA-382CB9DF83B1}">
      <dgm:prSet/>
      <dgm:spPr/>
      <dgm:t>
        <a:bodyPr/>
        <a:lstStyle/>
        <a:p>
          <a:endParaRPr lang="sv-SE"/>
        </a:p>
      </dgm:t>
    </dgm:pt>
    <dgm:pt modelId="{93F41457-1BD4-43EA-9993-EA4C165EDB79}">
      <dgm:prSet phldrT="[Text]" custT="1"/>
      <dgm:spPr/>
      <dgm:t>
        <a:bodyPr/>
        <a:lstStyle/>
        <a:p>
          <a:r>
            <a:rPr lang="sv-SE" sz="800" strike="noStrike">
              <a:solidFill>
                <a:schemeClr val="tx1"/>
              </a:solidFill>
            </a:rPr>
            <a:t>Chef är ansvarig för att dokumentera och följa upp. </a:t>
          </a:r>
        </a:p>
      </dgm:t>
    </dgm:pt>
    <dgm:pt modelId="{F82DB954-7AA6-488E-BFB3-1765D90CD1E0}" type="parTrans" cxnId="{3B1CED92-DF47-4B37-8228-95B5868FD64D}">
      <dgm:prSet/>
      <dgm:spPr/>
      <dgm:t>
        <a:bodyPr/>
        <a:lstStyle/>
        <a:p>
          <a:endParaRPr lang="sv-SE"/>
        </a:p>
      </dgm:t>
    </dgm:pt>
    <dgm:pt modelId="{51BCEA33-B5C7-4366-8D01-5AB94347D7C3}" type="sibTrans" cxnId="{3B1CED92-DF47-4B37-8228-95B5868FD64D}">
      <dgm:prSet/>
      <dgm:spPr/>
      <dgm:t>
        <a:bodyPr/>
        <a:lstStyle/>
        <a:p>
          <a:endParaRPr lang="sv-SE"/>
        </a:p>
      </dgm:t>
    </dgm:pt>
    <dgm:pt modelId="{90BE2B4B-76AC-4625-AA38-E45AAC5B7CB5}">
      <dgm:prSet custT="1"/>
      <dgm:spPr/>
      <dgm:t>
        <a:bodyPr/>
        <a:lstStyle/>
        <a:p>
          <a:endParaRPr lang="sv-SE" sz="800">
            <a:solidFill>
              <a:schemeClr val="tx1"/>
            </a:solidFill>
          </a:endParaRPr>
        </a:p>
      </dgm:t>
    </dgm:pt>
    <dgm:pt modelId="{7860854A-278F-4ABE-A62A-AAC873C10B5D}" type="parTrans" cxnId="{892F4D55-017A-46B7-8CBA-C2AB0A86E6F7}">
      <dgm:prSet/>
      <dgm:spPr/>
      <dgm:t>
        <a:bodyPr/>
        <a:lstStyle/>
        <a:p>
          <a:endParaRPr lang="sv-SE"/>
        </a:p>
      </dgm:t>
    </dgm:pt>
    <dgm:pt modelId="{2D55A3E2-B85A-4FC9-BEA0-F7B9F18C5078}" type="sibTrans" cxnId="{892F4D55-017A-46B7-8CBA-C2AB0A86E6F7}">
      <dgm:prSet/>
      <dgm:spPr/>
      <dgm:t>
        <a:bodyPr/>
        <a:lstStyle/>
        <a:p>
          <a:endParaRPr lang="sv-SE"/>
        </a:p>
      </dgm:t>
    </dgm:pt>
    <dgm:pt modelId="{455A3365-FB69-4DBE-81DF-6B9458682451}">
      <dgm:prSet phldrT="[Text]" custT="1"/>
      <dgm:spPr/>
      <dgm:t>
        <a:bodyPr/>
        <a:lstStyle/>
        <a:p>
          <a:endParaRPr lang="sv-SE" sz="800">
            <a:solidFill>
              <a:schemeClr val="tx1"/>
            </a:solidFill>
          </a:endParaRPr>
        </a:p>
      </dgm:t>
    </dgm:pt>
    <dgm:pt modelId="{73175E3E-F9A4-4A1D-B81E-54136D48FC19}" type="parTrans" cxnId="{75C7B507-7C22-4E31-A4F5-DBF07A4E3034}">
      <dgm:prSet/>
      <dgm:spPr/>
      <dgm:t>
        <a:bodyPr/>
        <a:lstStyle/>
        <a:p>
          <a:endParaRPr lang="sv-SE"/>
        </a:p>
      </dgm:t>
    </dgm:pt>
    <dgm:pt modelId="{CB4A5A8F-B523-4746-A78E-AB1E3B739B6C}" type="sibTrans" cxnId="{75C7B507-7C22-4E31-A4F5-DBF07A4E3034}">
      <dgm:prSet/>
      <dgm:spPr/>
      <dgm:t>
        <a:bodyPr/>
        <a:lstStyle/>
        <a:p>
          <a:endParaRPr lang="sv-SE"/>
        </a:p>
      </dgm:t>
    </dgm:pt>
    <dgm:pt modelId="{0EA36BEB-1E47-4A21-983E-9BD1A0BD8AB8}">
      <dgm:prSet phldrT="[Text]" custT="1"/>
      <dgm:spPr/>
      <dgm:t>
        <a:bodyPr/>
        <a:lstStyle/>
        <a:p>
          <a:pPr>
            <a:buFontTx/>
            <a:buNone/>
          </a:pPr>
          <a:r>
            <a:rPr lang="sv-SE" sz="800">
              <a:solidFill>
                <a:schemeClr val="tx1"/>
              </a:solidFill>
            </a:rPr>
            <a:t>- Gå till </a:t>
          </a:r>
          <a:r>
            <a:rPr lang="sv-SE" sz="800" err="1">
              <a:solidFill>
                <a:schemeClr val="tx1"/>
              </a:solidFill>
            </a:rPr>
            <a:t>Prehab</a:t>
          </a:r>
          <a:endParaRPr lang="sv-SE" sz="800">
            <a:solidFill>
              <a:schemeClr val="tx1"/>
            </a:solidFill>
          </a:endParaRPr>
        </a:p>
      </dgm:t>
    </dgm:pt>
    <dgm:pt modelId="{927DDAAC-BEBB-47EA-B3E2-D882A83BA902}" type="parTrans" cxnId="{8B038870-637F-40B3-B27A-D29FFAC6C19F}">
      <dgm:prSet/>
      <dgm:spPr/>
      <dgm:t>
        <a:bodyPr/>
        <a:lstStyle/>
        <a:p>
          <a:endParaRPr lang="sv-SE"/>
        </a:p>
      </dgm:t>
    </dgm:pt>
    <dgm:pt modelId="{E043F336-F2DE-4B76-8B41-945C83FBA20E}" type="sibTrans" cxnId="{8B038870-637F-40B3-B27A-D29FFAC6C19F}">
      <dgm:prSet/>
      <dgm:spPr/>
      <dgm:t>
        <a:bodyPr/>
        <a:lstStyle/>
        <a:p>
          <a:endParaRPr lang="sv-SE"/>
        </a:p>
      </dgm:t>
    </dgm:pt>
    <dgm:pt modelId="{95AA8B37-3B53-4BA4-BBA7-723C9D20A4EA}">
      <dgm:prSet phldrT="[Text]" custT="1"/>
      <dgm:spPr/>
      <dgm:t>
        <a:bodyPr/>
        <a:lstStyle/>
        <a:p>
          <a:pPr>
            <a:buFontTx/>
            <a:buNone/>
          </a:pPr>
          <a:r>
            <a:rPr lang="sv-SE" sz="800">
              <a:solidFill>
                <a:schemeClr val="tx1"/>
              </a:solidFill>
            </a:rPr>
            <a:t>- Guide </a:t>
          </a:r>
          <a:r>
            <a:rPr lang="sv-SE" sz="800" i="1">
              <a:solidFill>
                <a:schemeClr val="tx1"/>
              </a:solidFill>
            </a:rPr>
            <a:t>Intyg</a:t>
          </a:r>
        </a:p>
      </dgm:t>
    </dgm:pt>
    <dgm:pt modelId="{01F7E73A-2FD6-4FB2-8D7F-CE1B0DCBD1F2}" type="parTrans" cxnId="{4CB80EA8-EB69-4D17-B5B6-5B8C6DC540C8}">
      <dgm:prSet/>
      <dgm:spPr/>
      <dgm:t>
        <a:bodyPr/>
        <a:lstStyle/>
        <a:p>
          <a:endParaRPr lang="sv-SE"/>
        </a:p>
      </dgm:t>
    </dgm:pt>
    <dgm:pt modelId="{D59A9C78-E38B-4969-9BBB-8827FF822A04}" type="sibTrans" cxnId="{4CB80EA8-EB69-4D17-B5B6-5B8C6DC540C8}">
      <dgm:prSet/>
      <dgm:spPr/>
      <dgm:t>
        <a:bodyPr/>
        <a:lstStyle/>
        <a:p>
          <a:endParaRPr lang="sv-SE"/>
        </a:p>
      </dgm:t>
    </dgm:pt>
    <dgm:pt modelId="{DD4CAFC8-9578-4692-9917-A2FD385A02B0}">
      <dgm:prSet phldrT="[Text]" custT="1"/>
      <dgm:spPr/>
      <dgm:t>
        <a:bodyPr/>
        <a:lstStyle/>
        <a:p>
          <a:pPr>
            <a:buFontTx/>
            <a:buNone/>
          </a:pPr>
          <a:r>
            <a:rPr lang="sv-SE" sz="800" strike="noStrike">
              <a:solidFill>
                <a:schemeClr val="tx1"/>
              </a:solidFill>
            </a:rPr>
            <a:t>- Skapa </a:t>
          </a:r>
          <a:r>
            <a:rPr lang="sv-SE" sz="800" strike="noStrike" err="1">
              <a:solidFill>
                <a:schemeClr val="tx1"/>
              </a:solidFill>
            </a:rPr>
            <a:t>rehabärende</a:t>
          </a:r>
          <a:endParaRPr lang="sv-SE" sz="800" strike="noStrike">
            <a:solidFill>
              <a:schemeClr val="tx1"/>
            </a:solidFill>
          </a:endParaRPr>
        </a:p>
      </dgm:t>
    </dgm:pt>
    <dgm:pt modelId="{A0501568-8971-467D-A4D1-DC5AFA2C3903}" type="parTrans" cxnId="{F754BD26-2385-476E-811D-BDD9743467D2}">
      <dgm:prSet/>
      <dgm:spPr/>
      <dgm:t>
        <a:bodyPr/>
        <a:lstStyle/>
        <a:p>
          <a:endParaRPr lang="sv-SE"/>
        </a:p>
      </dgm:t>
    </dgm:pt>
    <dgm:pt modelId="{834E0728-28A9-42CD-B264-3F82DB9E0612}" type="sibTrans" cxnId="{F754BD26-2385-476E-811D-BDD9743467D2}">
      <dgm:prSet/>
      <dgm:spPr/>
      <dgm:t>
        <a:bodyPr/>
        <a:lstStyle/>
        <a:p>
          <a:endParaRPr lang="sv-SE"/>
        </a:p>
      </dgm:t>
    </dgm:pt>
    <dgm:pt modelId="{F6637D40-B5DE-4E90-97C3-34D7197FEFB6}">
      <dgm:prSet phldrT="[Text]" custT="1"/>
      <dgm:spPr/>
      <dgm:t>
        <a:bodyPr/>
        <a:lstStyle/>
        <a:p>
          <a:pPr>
            <a:buFontTx/>
            <a:buNone/>
          </a:pPr>
          <a:r>
            <a:rPr lang="sv-SE" sz="800" strike="noStrike">
              <a:solidFill>
                <a:schemeClr val="tx1"/>
              </a:solidFill>
            </a:rPr>
            <a:t>- Guide </a:t>
          </a:r>
          <a:r>
            <a:rPr lang="sv-SE" sz="800" i="1" strike="noStrike">
              <a:solidFill>
                <a:schemeClr val="tx1"/>
              </a:solidFill>
            </a:rPr>
            <a:t>Upprepad korttidsfrånvaro</a:t>
          </a:r>
        </a:p>
      </dgm:t>
    </dgm:pt>
    <dgm:pt modelId="{6FA609BE-45C7-4C2F-8241-DC07394F915F}" type="parTrans" cxnId="{6493C52D-8646-485D-8B1D-335578691ACE}">
      <dgm:prSet/>
      <dgm:spPr/>
      <dgm:t>
        <a:bodyPr/>
        <a:lstStyle/>
        <a:p>
          <a:endParaRPr lang="sv-SE"/>
        </a:p>
      </dgm:t>
    </dgm:pt>
    <dgm:pt modelId="{4578FFE4-870F-4D6A-B2CB-A00122C77E11}" type="sibTrans" cxnId="{6493C52D-8646-485D-8B1D-335578691ACE}">
      <dgm:prSet/>
      <dgm:spPr/>
      <dgm:t>
        <a:bodyPr/>
        <a:lstStyle/>
        <a:p>
          <a:endParaRPr lang="sv-SE"/>
        </a:p>
      </dgm:t>
    </dgm:pt>
    <dgm:pt modelId="{39BBA374-CC2A-40A2-BAA6-8D6D850631CC}">
      <dgm:prSet custT="1"/>
      <dgm:spPr/>
      <dgm:t>
        <a:bodyPr/>
        <a:lstStyle/>
        <a:p>
          <a:endParaRPr lang="sv-SE" sz="800">
            <a:solidFill>
              <a:schemeClr val="tx1"/>
            </a:solidFill>
          </a:endParaRPr>
        </a:p>
      </dgm:t>
    </dgm:pt>
    <dgm:pt modelId="{966CBFEB-B4A4-499A-9BDA-83BDED3CAF97}" type="parTrans" cxnId="{4F82AEE7-3C55-430A-A38A-E388626C07F8}">
      <dgm:prSet/>
      <dgm:spPr/>
      <dgm:t>
        <a:bodyPr/>
        <a:lstStyle/>
        <a:p>
          <a:endParaRPr lang="sv-SE"/>
        </a:p>
      </dgm:t>
    </dgm:pt>
    <dgm:pt modelId="{D51F48FE-C03E-4885-8AB2-9381DC66397A}" type="sibTrans" cxnId="{4F82AEE7-3C55-430A-A38A-E388626C07F8}">
      <dgm:prSet/>
      <dgm:spPr/>
      <dgm:t>
        <a:bodyPr/>
        <a:lstStyle/>
        <a:p>
          <a:endParaRPr lang="sv-SE"/>
        </a:p>
      </dgm:t>
    </dgm:pt>
    <dgm:pt modelId="{84817962-F067-4E9D-90D2-21F601629E9C}">
      <dgm:prSet custT="1"/>
      <dgm:spPr/>
      <dgm:t>
        <a:bodyPr/>
        <a:lstStyle/>
        <a:p>
          <a:endParaRPr lang="sv-SE" sz="800">
            <a:solidFill>
              <a:schemeClr val="tx1"/>
            </a:solidFill>
          </a:endParaRPr>
        </a:p>
      </dgm:t>
    </dgm:pt>
    <dgm:pt modelId="{2ACC6BE5-3761-487C-A11F-9362B2857EFE}" type="parTrans" cxnId="{B0BC7829-D7AC-4BCF-AE22-FF81B55A0BAD}">
      <dgm:prSet/>
      <dgm:spPr/>
      <dgm:t>
        <a:bodyPr/>
        <a:lstStyle/>
        <a:p>
          <a:endParaRPr lang="sv-SE"/>
        </a:p>
      </dgm:t>
    </dgm:pt>
    <dgm:pt modelId="{F4C804E5-D9B1-4347-92E8-CFD0C9D62F6F}" type="sibTrans" cxnId="{B0BC7829-D7AC-4BCF-AE22-FF81B55A0BAD}">
      <dgm:prSet/>
      <dgm:spPr/>
      <dgm:t>
        <a:bodyPr/>
        <a:lstStyle/>
        <a:p>
          <a:endParaRPr lang="sv-SE"/>
        </a:p>
      </dgm:t>
    </dgm:pt>
    <dgm:pt modelId="{EF53F7BD-0E0A-4250-87BB-DCF935206C3F}">
      <dgm:prSet custT="1"/>
      <dgm:spPr/>
      <dgm:t>
        <a:bodyPr/>
        <a:lstStyle/>
        <a:p>
          <a:pPr>
            <a:buFontTx/>
            <a:buNone/>
          </a:pPr>
          <a:r>
            <a:rPr lang="sv-SE" sz="800" err="1">
              <a:solidFill>
                <a:schemeClr val="tx1"/>
              </a:solidFill>
            </a:rPr>
            <a:t>Systemstöd:Personalportalen</a:t>
          </a:r>
          <a:endParaRPr lang="sv-SE" sz="800">
            <a:solidFill>
              <a:schemeClr val="tx1"/>
            </a:solidFill>
          </a:endParaRPr>
        </a:p>
      </dgm:t>
    </dgm:pt>
    <dgm:pt modelId="{BA4F8AA4-3713-4DAF-8858-22EABBA76D02}" type="parTrans" cxnId="{9C62BBB9-86DB-4C03-BCBC-DFDFAFB6AD9E}">
      <dgm:prSet/>
      <dgm:spPr/>
      <dgm:t>
        <a:bodyPr/>
        <a:lstStyle/>
        <a:p>
          <a:endParaRPr lang="sv-SE"/>
        </a:p>
      </dgm:t>
    </dgm:pt>
    <dgm:pt modelId="{A457EE44-19F5-4393-845B-186A947EBE34}" type="sibTrans" cxnId="{9C62BBB9-86DB-4C03-BCBC-DFDFAFB6AD9E}">
      <dgm:prSet/>
      <dgm:spPr/>
      <dgm:t>
        <a:bodyPr/>
        <a:lstStyle/>
        <a:p>
          <a:endParaRPr lang="sv-SE"/>
        </a:p>
      </dgm:t>
    </dgm:pt>
    <dgm:pt modelId="{783B1B0C-F1D4-4E2F-877B-DFFDDFE4D9FD}">
      <dgm:prSet phldrT="[Text]" custT="1"/>
      <dgm:spPr/>
      <dgm:t>
        <a:bodyPr/>
        <a:lstStyle/>
        <a:p>
          <a:r>
            <a:rPr lang="sv-SE" sz="800">
              <a:solidFill>
                <a:schemeClr val="tx1"/>
              </a:solidFill>
            </a:rPr>
            <a:t>Chef och medarbetare samtalar om arbetsförmåga och undersöker eventuella behov av åtgärder.</a:t>
          </a:r>
        </a:p>
      </dgm:t>
    </dgm:pt>
    <dgm:pt modelId="{C0274D24-F477-4062-8783-33125F4129BA}" type="parTrans" cxnId="{46E53D75-B73F-41AD-834A-E60835ECEAC6}">
      <dgm:prSet/>
      <dgm:spPr/>
      <dgm:t>
        <a:bodyPr/>
        <a:lstStyle/>
        <a:p>
          <a:endParaRPr lang="sv-SE"/>
        </a:p>
      </dgm:t>
    </dgm:pt>
    <dgm:pt modelId="{91FE534F-9071-4C9E-890F-9E68CE347DAD}" type="sibTrans" cxnId="{46E53D75-B73F-41AD-834A-E60835ECEAC6}">
      <dgm:prSet/>
      <dgm:spPr/>
      <dgm:t>
        <a:bodyPr/>
        <a:lstStyle/>
        <a:p>
          <a:endParaRPr lang="sv-SE"/>
        </a:p>
      </dgm:t>
    </dgm:pt>
    <dgm:pt modelId="{65A4BADE-A87B-45ED-8A14-52DA80F6F871}">
      <dgm:prSet phldrT="[Text]" custT="1"/>
      <dgm:spPr/>
      <dgm:t>
        <a:bodyPr/>
        <a:lstStyle/>
        <a:p>
          <a:pPr>
            <a:buFontTx/>
            <a:buNone/>
          </a:pPr>
          <a:r>
            <a:rPr lang="sv-SE" sz="800">
              <a:solidFill>
                <a:schemeClr val="tx1"/>
              </a:solidFill>
            </a:rPr>
            <a:t>Systemstöd: </a:t>
          </a:r>
          <a:r>
            <a:rPr lang="sv-SE" sz="800" err="1">
              <a:solidFill>
                <a:schemeClr val="tx1"/>
              </a:solidFill>
            </a:rPr>
            <a:t>Adato</a:t>
          </a:r>
          <a:endParaRPr lang="sv-SE" sz="800">
            <a:solidFill>
              <a:schemeClr val="tx1"/>
            </a:solidFill>
          </a:endParaRPr>
        </a:p>
      </dgm:t>
    </dgm:pt>
    <dgm:pt modelId="{A2CF7FCC-0215-45B1-98E9-E346EDE00D4E}" type="parTrans" cxnId="{765612D1-1BF3-4098-AF27-030225BB67C3}">
      <dgm:prSet/>
      <dgm:spPr/>
      <dgm:t>
        <a:bodyPr/>
        <a:lstStyle/>
        <a:p>
          <a:endParaRPr lang="sv-SE"/>
        </a:p>
      </dgm:t>
    </dgm:pt>
    <dgm:pt modelId="{F67A93C4-01BA-41C4-905A-B427B5FE558D}" type="sibTrans" cxnId="{765612D1-1BF3-4098-AF27-030225BB67C3}">
      <dgm:prSet/>
      <dgm:spPr/>
      <dgm:t>
        <a:bodyPr/>
        <a:lstStyle/>
        <a:p>
          <a:endParaRPr lang="sv-SE"/>
        </a:p>
      </dgm:t>
    </dgm:pt>
    <dgm:pt modelId="{5469E2F9-6874-4DE1-968E-A9DE69F25DC7}">
      <dgm:prSet phldrT="[Text]" custT="1"/>
      <dgm:spPr/>
      <dgm:t>
        <a:bodyPr/>
        <a:lstStyle/>
        <a:p>
          <a:pPr>
            <a:buFontTx/>
            <a:buNone/>
          </a:pPr>
          <a:r>
            <a:rPr lang="sv-SE" sz="800">
              <a:solidFill>
                <a:schemeClr val="tx1"/>
              </a:solidFill>
            </a:rPr>
            <a:t>- Skapa </a:t>
          </a:r>
          <a:r>
            <a:rPr lang="sv-SE" sz="800" err="1">
              <a:solidFill>
                <a:schemeClr val="tx1"/>
              </a:solidFill>
            </a:rPr>
            <a:t>rehabärende</a:t>
          </a:r>
          <a:endParaRPr lang="sv-SE" sz="800">
            <a:solidFill>
              <a:schemeClr val="tx1"/>
            </a:solidFill>
          </a:endParaRPr>
        </a:p>
      </dgm:t>
    </dgm:pt>
    <dgm:pt modelId="{4546311A-E2F4-4490-8E5A-33226846A1B5}" type="parTrans" cxnId="{75AB745D-4976-42BD-B061-5F0A79E9E22F}">
      <dgm:prSet/>
      <dgm:spPr/>
      <dgm:t>
        <a:bodyPr/>
        <a:lstStyle/>
        <a:p>
          <a:endParaRPr lang="sv-SE"/>
        </a:p>
      </dgm:t>
    </dgm:pt>
    <dgm:pt modelId="{F757A781-716A-40BF-83B5-3BA39C3E5B56}" type="sibTrans" cxnId="{75AB745D-4976-42BD-B061-5F0A79E9E22F}">
      <dgm:prSet/>
      <dgm:spPr/>
      <dgm:t>
        <a:bodyPr/>
        <a:lstStyle/>
        <a:p>
          <a:endParaRPr lang="sv-SE"/>
        </a:p>
      </dgm:t>
    </dgm:pt>
    <dgm:pt modelId="{46379EBC-0CA2-4C59-8C24-5A6D1212FE6E}">
      <dgm:prSet phldrT="[Text]" custT="1"/>
      <dgm:spPr/>
      <dgm:t>
        <a:bodyPr/>
        <a:lstStyle/>
        <a:p>
          <a:pPr>
            <a:buFontTx/>
            <a:buNone/>
          </a:pPr>
          <a:r>
            <a:rPr lang="sv-SE" sz="800">
              <a:solidFill>
                <a:schemeClr val="tx1"/>
              </a:solidFill>
            </a:rPr>
            <a:t>- Guide </a:t>
          </a:r>
          <a:r>
            <a:rPr lang="sv-SE" sz="800" i="1">
              <a:solidFill>
                <a:schemeClr val="tx1"/>
              </a:solidFill>
            </a:rPr>
            <a:t>Plan för återgång</a:t>
          </a:r>
        </a:p>
      </dgm:t>
    </dgm:pt>
    <dgm:pt modelId="{5F4473F9-34AE-4916-B47F-C3DF6D273A5C}" type="parTrans" cxnId="{56A0E42E-4F70-4DBF-A734-CF254B6D7F2B}">
      <dgm:prSet/>
      <dgm:spPr/>
      <dgm:t>
        <a:bodyPr/>
        <a:lstStyle/>
        <a:p>
          <a:endParaRPr lang="sv-SE"/>
        </a:p>
      </dgm:t>
    </dgm:pt>
    <dgm:pt modelId="{C212ED2E-AD65-41D3-A784-6DD3C82A34A2}" type="sibTrans" cxnId="{56A0E42E-4F70-4DBF-A734-CF254B6D7F2B}">
      <dgm:prSet/>
      <dgm:spPr/>
      <dgm:t>
        <a:bodyPr/>
        <a:lstStyle/>
        <a:p>
          <a:endParaRPr lang="sv-SE"/>
        </a:p>
      </dgm:t>
    </dgm:pt>
    <dgm:pt modelId="{0C3E6097-87A4-41DD-83B0-E1BD45796ABD}">
      <dgm:prSet phldrT="[Text]" custT="1"/>
      <dgm:spPr/>
      <dgm:t>
        <a:bodyPr/>
        <a:lstStyle/>
        <a:p>
          <a:r>
            <a:rPr lang="sv-SE" sz="800">
              <a:solidFill>
                <a:schemeClr val="tx1"/>
              </a:solidFill>
            </a:rPr>
            <a:t>Dokumentera all kontakt med medarbetaren.</a:t>
          </a:r>
        </a:p>
      </dgm:t>
    </dgm:pt>
    <dgm:pt modelId="{3555CB95-93FD-4B7C-A220-41F01206EB00}" type="parTrans" cxnId="{9D7B6FB0-F7F9-4DF0-8CA8-0B4179572F94}">
      <dgm:prSet/>
      <dgm:spPr/>
      <dgm:t>
        <a:bodyPr/>
        <a:lstStyle/>
        <a:p>
          <a:endParaRPr lang="sv-SE"/>
        </a:p>
      </dgm:t>
    </dgm:pt>
    <dgm:pt modelId="{B42E5473-598C-4D67-A124-E2FF94BAEA41}" type="sibTrans" cxnId="{9D7B6FB0-F7F9-4DF0-8CA8-0B4179572F94}">
      <dgm:prSet/>
      <dgm:spPr/>
      <dgm:t>
        <a:bodyPr/>
        <a:lstStyle/>
        <a:p>
          <a:endParaRPr lang="sv-SE"/>
        </a:p>
      </dgm:t>
    </dgm:pt>
    <dgm:pt modelId="{68E3FD50-8CCC-450D-91B0-ABDF4C191AD2}">
      <dgm:prSet phldrT="[Text]" custT="1"/>
      <dgm:spPr/>
      <dgm:t>
        <a:bodyPr/>
        <a:lstStyle/>
        <a:p>
          <a:pPr>
            <a:buFontTx/>
            <a:buNone/>
          </a:pPr>
          <a:r>
            <a:rPr lang="sv-SE" sz="800">
              <a:solidFill>
                <a:schemeClr val="tx1"/>
              </a:solidFill>
            </a:rPr>
            <a:t>Systemstöd: </a:t>
          </a:r>
          <a:r>
            <a:rPr lang="sv-SE" sz="800" err="1">
              <a:solidFill>
                <a:schemeClr val="tx1"/>
              </a:solidFill>
            </a:rPr>
            <a:t>Adato</a:t>
          </a:r>
          <a:r>
            <a:rPr lang="sv-SE" sz="800">
              <a:solidFill>
                <a:schemeClr val="tx1"/>
              </a:solidFill>
            </a:rPr>
            <a:t> </a:t>
          </a:r>
        </a:p>
      </dgm:t>
    </dgm:pt>
    <dgm:pt modelId="{5F661094-C4E0-4176-80D0-08DA9BC79B59}" type="parTrans" cxnId="{37C84A5E-A9E7-4176-853C-B70784FD0FD8}">
      <dgm:prSet/>
      <dgm:spPr/>
      <dgm:t>
        <a:bodyPr/>
        <a:lstStyle/>
        <a:p>
          <a:endParaRPr lang="sv-SE"/>
        </a:p>
      </dgm:t>
    </dgm:pt>
    <dgm:pt modelId="{FC39A2C7-9814-4D9D-85E0-99CF329D8DFE}" type="sibTrans" cxnId="{37C84A5E-A9E7-4176-853C-B70784FD0FD8}">
      <dgm:prSet/>
      <dgm:spPr/>
      <dgm:t>
        <a:bodyPr/>
        <a:lstStyle/>
        <a:p>
          <a:endParaRPr lang="sv-SE"/>
        </a:p>
      </dgm:t>
    </dgm:pt>
    <dgm:pt modelId="{84A3E357-F650-4994-9B6B-CBE61DAF0037}">
      <dgm:prSet phldrT="[Text]" custT="1"/>
      <dgm:spPr/>
      <dgm:t>
        <a:bodyPr/>
        <a:lstStyle/>
        <a:p>
          <a:pPr>
            <a:buFontTx/>
            <a:buNone/>
          </a:pPr>
          <a:r>
            <a:rPr lang="sv-SE" sz="800">
              <a:solidFill>
                <a:schemeClr val="tx1"/>
              </a:solidFill>
            </a:rPr>
            <a:t>- Guide </a:t>
          </a:r>
          <a:r>
            <a:rPr lang="sv-SE" sz="800" i="1">
              <a:solidFill>
                <a:schemeClr val="tx1"/>
              </a:solidFill>
            </a:rPr>
            <a:t>Anteckningar</a:t>
          </a:r>
        </a:p>
      </dgm:t>
    </dgm:pt>
    <dgm:pt modelId="{048073B9-8B91-45A7-8C3C-222CD7ACDCC5}" type="parTrans" cxnId="{BAAC0250-3DE4-4DC6-8D46-42FC0E907B0B}">
      <dgm:prSet/>
      <dgm:spPr/>
      <dgm:t>
        <a:bodyPr/>
        <a:lstStyle/>
        <a:p>
          <a:endParaRPr lang="sv-SE"/>
        </a:p>
      </dgm:t>
    </dgm:pt>
    <dgm:pt modelId="{6D004896-CE40-4C41-A6C9-BFA034DA0FD2}" type="sibTrans" cxnId="{BAAC0250-3DE4-4DC6-8D46-42FC0E907B0B}">
      <dgm:prSet/>
      <dgm:spPr/>
      <dgm:t>
        <a:bodyPr/>
        <a:lstStyle/>
        <a:p>
          <a:endParaRPr lang="sv-SE"/>
        </a:p>
      </dgm:t>
    </dgm:pt>
    <dgm:pt modelId="{4D8228F7-66DE-469F-AC11-CC0C0B3178A1}">
      <dgm:prSet phldrT="[Text]" custT="1"/>
      <dgm:spPr/>
      <dgm:t>
        <a:bodyPr/>
        <a:lstStyle/>
        <a:p>
          <a:pPr>
            <a:buFontTx/>
            <a:buNone/>
          </a:pPr>
          <a:endParaRPr lang="sv-SE" sz="800">
            <a:solidFill>
              <a:schemeClr val="tx1"/>
            </a:solidFill>
          </a:endParaRPr>
        </a:p>
      </dgm:t>
    </dgm:pt>
    <dgm:pt modelId="{9CD4C680-7CE2-4487-9115-6C5BAFB5877E}" type="parTrans" cxnId="{48FB1F7C-5A81-484F-819E-3AF9CE505AFC}">
      <dgm:prSet/>
      <dgm:spPr/>
      <dgm:t>
        <a:bodyPr/>
        <a:lstStyle/>
        <a:p>
          <a:endParaRPr lang="sv-SE"/>
        </a:p>
      </dgm:t>
    </dgm:pt>
    <dgm:pt modelId="{BE52525F-FC25-4B92-9272-EEC5A3B4770F}" type="sibTrans" cxnId="{48FB1F7C-5A81-484F-819E-3AF9CE505AFC}">
      <dgm:prSet/>
      <dgm:spPr/>
      <dgm:t>
        <a:bodyPr/>
        <a:lstStyle/>
        <a:p>
          <a:endParaRPr lang="sv-SE"/>
        </a:p>
      </dgm:t>
    </dgm:pt>
    <dgm:pt modelId="{D5A52A8E-CF31-4F28-9F3C-C997B6A8B924}">
      <dgm:prSet phldrT="[Text]" custT="1"/>
      <dgm:spPr/>
      <dgm:t>
        <a:bodyPr/>
        <a:lstStyle/>
        <a:p>
          <a:endParaRPr lang="sv-SE" sz="800">
            <a:solidFill>
              <a:schemeClr val="tx1"/>
            </a:solidFill>
          </a:endParaRPr>
        </a:p>
      </dgm:t>
    </dgm:pt>
    <dgm:pt modelId="{24A0AC49-E51C-408F-B706-6DCDD5A94236}" type="parTrans" cxnId="{47C4663C-76ED-428C-A001-BB29C5A4B621}">
      <dgm:prSet/>
      <dgm:spPr/>
      <dgm:t>
        <a:bodyPr/>
        <a:lstStyle/>
        <a:p>
          <a:endParaRPr lang="sv-SE"/>
        </a:p>
      </dgm:t>
    </dgm:pt>
    <dgm:pt modelId="{832F6624-54E8-493B-AD83-81AE735611D6}" type="sibTrans" cxnId="{47C4663C-76ED-428C-A001-BB29C5A4B621}">
      <dgm:prSet/>
      <dgm:spPr/>
      <dgm:t>
        <a:bodyPr/>
        <a:lstStyle/>
        <a:p>
          <a:endParaRPr lang="sv-SE"/>
        </a:p>
      </dgm:t>
    </dgm:pt>
    <dgm:pt modelId="{4CA63393-E756-43E2-8984-8B0BBF15DFCF}">
      <dgm:prSet phldrT="[Text]" custT="1"/>
      <dgm:spPr/>
      <dgm:t>
        <a:bodyPr/>
        <a:lstStyle/>
        <a:p>
          <a:endParaRPr lang="sv-SE" sz="800">
            <a:solidFill>
              <a:schemeClr val="tx1"/>
            </a:solidFill>
          </a:endParaRPr>
        </a:p>
      </dgm:t>
    </dgm:pt>
    <dgm:pt modelId="{A6E4C910-76F6-472F-A42B-FF0B431150C1}" type="parTrans" cxnId="{CF336CE5-487A-42D0-9C44-0ECEFB387C3F}">
      <dgm:prSet/>
      <dgm:spPr/>
      <dgm:t>
        <a:bodyPr/>
        <a:lstStyle/>
        <a:p>
          <a:endParaRPr lang="sv-SE"/>
        </a:p>
      </dgm:t>
    </dgm:pt>
    <dgm:pt modelId="{FF951784-E44B-48EC-90C7-B4B71EBD80D1}" type="sibTrans" cxnId="{CF336CE5-487A-42D0-9C44-0ECEFB387C3F}">
      <dgm:prSet/>
      <dgm:spPr/>
      <dgm:t>
        <a:bodyPr/>
        <a:lstStyle/>
        <a:p>
          <a:endParaRPr lang="sv-SE"/>
        </a:p>
      </dgm:t>
    </dgm:pt>
    <dgm:pt modelId="{7BA6624D-7C01-4EB6-8061-81A80D6BFDDD}">
      <dgm:prSet phldrT="[Text]" custT="1"/>
      <dgm:spPr/>
      <dgm:t>
        <a:bodyPr/>
        <a:lstStyle/>
        <a:p>
          <a:endParaRPr lang="sv-SE" sz="800">
            <a:solidFill>
              <a:schemeClr val="tx1"/>
            </a:solidFill>
          </a:endParaRPr>
        </a:p>
      </dgm:t>
    </dgm:pt>
    <dgm:pt modelId="{F7232817-E903-4BE5-AE9B-EA30093D0E00}" type="parTrans" cxnId="{93604E80-2132-4F9F-AAC6-E735E3EAD14C}">
      <dgm:prSet/>
      <dgm:spPr/>
      <dgm:t>
        <a:bodyPr/>
        <a:lstStyle/>
        <a:p>
          <a:endParaRPr lang="sv-SE"/>
        </a:p>
      </dgm:t>
    </dgm:pt>
    <dgm:pt modelId="{550FE3A6-F860-417F-84BC-F0BAEBFABBA4}" type="sibTrans" cxnId="{93604E80-2132-4F9F-AAC6-E735E3EAD14C}">
      <dgm:prSet/>
      <dgm:spPr/>
      <dgm:t>
        <a:bodyPr/>
        <a:lstStyle/>
        <a:p>
          <a:endParaRPr lang="sv-SE"/>
        </a:p>
      </dgm:t>
    </dgm:pt>
    <dgm:pt modelId="{CA770AD3-24E6-47BC-A22C-846D3EB68695}">
      <dgm:prSet phldrT="[Text]" custT="1"/>
      <dgm:spPr/>
      <dgm:t>
        <a:bodyPr/>
        <a:lstStyle/>
        <a:p>
          <a:pPr>
            <a:buFontTx/>
            <a:buNone/>
          </a:pPr>
          <a:endParaRPr lang="sv-SE" sz="800">
            <a:solidFill>
              <a:schemeClr val="tx1"/>
            </a:solidFill>
          </a:endParaRPr>
        </a:p>
      </dgm:t>
    </dgm:pt>
    <dgm:pt modelId="{4A823AB6-BB19-4A50-9F83-445FA69A6357}" type="parTrans" cxnId="{B1372323-4E37-4C03-838F-5CEF2A0AA17C}">
      <dgm:prSet/>
      <dgm:spPr/>
      <dgm:t>
        <a:bodyPr/>
        <a:lstStyle/>
        <a:p>
          <a:endParaRPr lang="sv-SE"/>
        </a:p>
      </dgm:t>
    </dgm:pt>
    <dgm:pt modelId="{6C0075D6-26C5-4865-BAA3-A60A6E7FDCE9}" type="sibTrans" cxnId="{B1372323-4E37-4C03-838F-5CEF2A0AA17C}">
      <dgm:prSet/>
      <dgm:spPr/>
      <dgm:t>
        <a:bodyPr/>
        <a:lstStyle/>
        <a:p>
          <a:endParaRPr lang="sv-SE"/>
        </a:p>
      </dgm:t>
    </dgm:pt>
    <dgm:pt modelId="{EDF98758-0FE6-489B-BEBE-9EFAC931D807}">
      <dgm:prSet phldrT="[Text]" custT="1"/>
      <dgm:spPr/>
      <dgm:t>
        <a:bodyPr/>
        <a:lstStyle/>
        <a:p>
          <a:pPr>
            <a:buFontTx/>
            <a:buNone/>
          </a:pPr>
          <a:r>
            <a:rPr lang="sv-SE" sz="800">
              <a:solidFill>
                <a:schemeClr val="tx1"/>
              </a:solidFill>
            </a:rPr>
            <a:t>- Guide </a:t>
          </a:r>
          <a:r>
            <a:rPr lang="sv-SE" sz="800" i="1">
              <a:solidFill>
                <a:schemeClr val="tx1"/>
              </a:solidFill>
            </a:rPr>
            <a:t>Avsluta </a:t>
          </a:r>
          <a:r>
            <a:rPr lang="sv-SE" sz="800" i="1" err="1">
              <a:solidFill>
                <a:schemeClr val="tx1"/>
              </a:solidFill>
            </a:rPr>
            <a:t>rehabärende</a:t>
          </a:r>
          <a:endParaRPr lang="sv-SE" sz="800" i="1">
            <a:solidFill>
              <a:schemeClr val="tx1"/>
            </a:solidFill>
          </a:endParaRPr>
        </a:p>
      </dgm:t>
    </dgm:pt>
    <dgm:pt modelId="{C3C2F646-6E64-4481-98BF-72A58E280CCB}" type="parTrans" cxnId="{FCD83ED0-376F-47B7-91A4-2D4C65DE1ADA}">
      <dgm:prSet/>
      <dgm:spPr/>
      <dgm:t>
        <a:bodyPr/>
        <a:lstStyle/>
        <a:p>
          <a:endParaRPr lang="sv-SE"/>
        </a:p>
      </dgm:t>
    </dgm:pt>
    <dgm:pt modelId="{75BCDFDA-8CA2-455E-AC76-38354A58804D}" type="sibTrans" cxnId="{FCD83ED0-376F-47B7-91A4-2D4C65DE1ADA}">
      <dgm:prSet/>
      <dgm:spPr/>
      <dgm:t>
        <a:bodyPr/>
        <a:lstStyle/>
        <a:p>
          <a:endParaRPr lang="sv-SE"/>
        </a:p>
      </dgm:t>
    </dgm:pt>
    <dgm:pt modelId="{9FFB12D6-013A-439C-A607-7730AD605FD8}">
      <dgm:prSet custT="1"/>
      <dgm:spPr/>
      <dgm:t>
        <a:bodyPr/>
        <a:lstStyle/>
        <a:p>
          <a:pPr>
            <a:buFontTx/>
            <a:buNone/>
          </a:pPr>
          <a:endParaRPr lang="sv-SE" sz="800">
            <a:solidFill>
              <a:schemeClr val="tx1"/>
            </a:solidFill>
          </a:endParaRPr>
        </a:p>
      </dgm:t>
    </dgm:pt>
    <dgm:pt modelId="{C6717ED9-8AD1-49CF-9AD3-F98FC80A894F}" type="parTrans" cxnId="{77C997EA-4C8E-42B3-953B-8D6609BCA427}">
      <dgm:prSet/>
      <dgm:spPr/>
      <dgm:t>
        <a:bodyPr/>
        <a:lstStyle/>
        <a:p>
          <a:endParaRPr lang="sv-SE"/>
        </a:p>
      </dgm:t>
    </dgm:pt>
    <dgm:pt modelId="{B7E86971-1C1A-49C5-AC12-41D26E759AB8}" type="sibTrans" cxnId="{77C997EA-4C8E-42B3-953B-8D6609BCA427}">
      <dgm:prSet/>
      <dgm:spPr/>
      <dgm:t>
        <a:bodyPr/>
        <a:lstStyle/>
        <a:p>
          <a:endParaRPr lang="sv-SE"/>
        </a:p>
      </dgm:t>
    </dgm:pt>
    <dgm:pt modelId="{43FFB111-7428-413E-8061-51887966B48F}">
      <dgm:prSet custT="1"/>
      <dgm:spPr/>
      <dgm:t>
        <a:bodyPr/>
        <a:lstStyle/>
        <a:p>
          <a:pPr>
            <a:buFontTx/>
            <a:buNone/>
          </a:pPr>
          <a:endParaRPr lang="sv-SE" sz="800">
            <a:solidFill>
              <a:schemeClr val="tx1"/>
            </a:solidFill>
          </a:endParaRPr>
        </a:p>
      </dgm:t>
    </dgm:pt>
    <dgm:pt modelId="{7DEB0966-1CD7-413A-B837-602C70CEFCCE}" type="parTrans" cxnId="{8ACBA525-6CE6-43C9-8C0F-FFF1D619908F}">
      <dgm:prSet/>
      <dgm:spPr/>
      <dgm:t>
        <a:bodyPr/>
        <a:lstStyle/>
        <a:p>
          <a:endParaRPr lang="sv-SE"/>
        </a:p>
      </dgm:t>
    </dgm:pt>
    <dgm:pt modelId="{A7226450-777D-433D-9018-DAD0EB13D1E2}" type="sibTrans" cxnId="{8ACBA525-6CE6-43C9-8C0F-FFF1D619908F}">
      <dgm:prSet/>
      <dgm:spPr/>
      <dgm:t>
        <a:bodyPr/>
        <a:lstStyle/>
        <a:p>
          <a:endParaRPr lang="sv-SE"/>
        </a:p>
      </dgm:t>
    </dgm:pt>
    <dgm:pt modelId="{128067CB-7057-4C84-AA27-8860F600D62B}">
      <dgm:prSet custT="1"/>
      <dgm:spPr/>
      <dgm:t>
        <a:bodyPr/>
        <a:lstStyle/>
        <a:p>
          <a:pPr>
            <a:buFontTx/>
            <a:buNone/>
          </a:pPr>
          <a:endParaRPr lang="sv-SE" sz="800">
            <a:solidFill>
              <a:schemeClr val="tx1"/>
            </a:solidFill>
          </a:endParaRPr>
        </a:p>
      </dgm:t>
    </dgm:pt>
    <dgm:pt modelId="{A3373F0B-7631-40F2-B7A0-F970003D5E84}" type="parTrans" cxnId="{1539D6A1-A786-4263-B16F-5CBAA9B3B9E3}">
      <dgm:prSet/>
      <dgm:spPr/>
      <dgm:t>
        <a:bodyPr/>
        <a:lstStyle/>
        <a:p>
          <a:endParaRPr lang="sv-SE"/>
        </a:p>
      </dgm:t>
    </dgm:pt>
    <dgm:pt modelId="{A6D35F48-6A5A-4A28-9732-E4DE50CA37B3}" type="sibTrans" cxnId="{1539D6A1-A786-4263-B16F-5CBAA9B3B9E3}">
      <dgm:prSet/>
      <dgm:spPr/>
      <dgm:t>
        <a:bodyPr/>
        <a:lstStyle/>
        <a:p>
          <a:endParaRPr lang="sv-SE"/>
        </a:p>
      </dgm:t>
    </dgm:pt>
    <dgm:pt modelId="{5477FBBB-CB12-4499-9C71-815F402F43C2}">
      <dgm:prSet custT="1"/>
      <dgm:spPr/>
      <dgm:t>
        <a:bodyPr/>
        <a:lstStyle/>
        <a:p>
          <a:pPr>
            <a:buFontTx/>
            <a:buNone/>
          </a:pPr>
          <a:endParaRPr lang="sv-SE" sz="800">
            <a:solidFill>
              <a:schemeClr val="tx1"/>
            </a:solidFill>
          </a:endParaRPr>
        </a:p>
      </dgm:t>
    </dgm:pt>
    <dgm:pt modelId="{6A7DFBFD-1BFB-465C-94FF-9F50FFC328FB}" type="parTrans" cxnId="{85C600D1-BAA5-405F-B3B7-EBA200F14C39}">
      <dgm:prSet/>
      <dgm:spPr/>
      <dgm:t>
        <a:bodyPr/>
        <a:lstStyle/>
        <a:p>
          <a:endParaRPr lang="sv-SE"/>
        </a:p>
      </dgm:t>
    </dgm:pt>
    <dgm:pt modelId="{BEB8105B-582C-4772-A980-E2BA54C8C6EF}" type="sibTrans" cxnId="{85C600D1-BAA5-405F-B3B7-EBA200F14C39}">
      <dgm:prSet/>
      <dgm:spPr/>
      <dgm:t>
        <a:bodyPr/>
        <a:lstStyle/>
        <a:p>
          <a:endParaRPr lang="sv-SE"/>
        </a:p>
      </dgm:t>
    </dgm:pt>
    <dgm:pt modelId="{35824FF2-2BD3-4F82-B6A2-78EEFC5BC6B2}">
      <dgm:prSet custT="1"/>
      <dgm:spPr/>
      <dgm:t>
        <a:bodyPr/>
        <a:lstStyle/>
        <a:p>
          <a:pPr>
            <a:buFontTx/>
            <a:buNone/>
          </a:pPr>
          <a:endParaRPr lang="sv-SE" sz="800">
            <a:solidFill>
              <a:schemeClr val="tx1"/>
            </a:solidFill>
          </a:endParaRPr>
        </a:p>
      </dgm:t>
    </dgm:pt>
    <dgm:pt modelId="{B6D38E76-8AD4-4A20-AD97-13FD3DE01E99}" type="parTrans" cxnId="{9E95CB3E-F72E-4F77-9525-19251809F7B7}">
      <dgm:prSet/>
      <dgm:spPr/>
      <dgm:t>
        <a:bodyPr/>
        <a:lstStyle/>
        <a:p>
          <a:endParaRPr lang="sv-SE"/>
        </a:p>
      </dgm:t>
    </dgm:pt>
    <dgm:pt modelId="{07CBCBB7-141C-4016-A207-20B16B385550}" type="sibTrans" cxnId="{9E95CB3E-F72E-4F77-9525-19251809F7B7}">
      <dgm:prSet/>
      <dgm:spPr/>
      <dgm:t>
        <a:bodyPr/>
        <a:lstStyle/>
        <a:p>
          <a:endParaRPr lang="sv-SE"/>
        </a:p>
      </dgm:t>
    </dgm:pt>
    <dgm:pt modelId="{9BD445A9-8E57-427D-86BA-FE3BA7D13D61}">
      <dgm:prSet custT="1"/>
      <dgm:spPr/>
      <dgm:t>
        <a:bodyPr/>
        <a:lstStyle/>
        <a:p>
          <a:pPr>
            <a:buFontTx/>
            <a:buNone/>
          </a:pPr>
          <a:endParaRPr lang="sv-SE" sz="800">
            <a:solidFill>
              <a:schemeClr val="tx1"/>
            </a:solidFill>
          </a:endParaRPr>
        </a:p>
      </dgm:t>
    </dgm:pt>
    <dgm:pt modelId="{E536636E-084D-41C4-9BA5-07676E2956E4}" type="parTrans" cxnId="{96C9EE75-6654-4776-AD08-F4E996F00D95}">
      <dgm:prSet/>
      <dgm:spPr/>
      <dgm:t>
        <a:bodyPr/>
        <a:lstStyle/>
        <a:p>
          <a:endParaRPr lang="sv-SE"/>
        </a:p>
      </dgm:t>
    </dgm:pt>
    <dgm:pt modelId="{466E9AB1-ACA8-47B9-8B55-CBBE6A318E31}" type="sibTrans" cxnId="{96C9EE75-6654-4776-AD08-F4E996F00D95}">
      <dgm:prSet/>
      <dgm:spPr/>
      <dgm:t>
        <a:bodyPr/>
        <a:lstStyle/>
        <a:p>
          <a:endParaRPr lang="sv-SE"/>
        </a:p>
      </dgm:t>
    </dgm:pt>
    <dgm:pt modelId="{C39CCC5A-FF46-4E4F-9761-40965B4E936D}">
      <dgm:prSet custT="1"/>
      <dgm:spPr/>
      <dgm:t>
        <a:bodyPr/>
        <a:lstStyle/>
        <a:p>
          <a:pPr>
            <a:buFontTx/>
            <a:buNone/>
          </a:pPr>
          <a:endParaRPr lang="sv-SE" sz="800">
            <a:solidFill>
              <a:schemeClr val="tx1"/>
            </a:solidFill>
          </a:endParaRPr>
        </a:p>
      </dgm:t>
    </dgm:pt>
    <dgm:pt modelId="{11A97D9F-C5F4-4BF2-A766-B8C2693FCFE2}" type="parTrans" cxnId="{6780DAF3-4770-4E6A-9118-C54929CE1CD2}">
      <dgm:prSet/>
      <dgm:spPr/>
      <dgm:t>
        <a:bodyPr/>
        <a:lstStyle/>
        <a:p>
          <a:endParaRPr lang="sv-SE"/>
        </a:p>
      </dgm:t>
    </dgm:pt>
    <dgm:pt modelId="{F44CBF76-06CB-4712-B6F9-34EBE69C23C9}" type="sibTrans" cxnId="{6780DAF3-4770-4E6A-9118-C54929CE1CD2}">
      <dgm:prSet/>
      <dgm:spPr/>
      <dgm:t>
        <a:bodyPr/>
        <a:lstStyle/>
        <a:p>
          <a:endParaRPr lang="sv-SE"/>
        </a:p>
      </dgm:t>
    </dgm:pt>
    <dgm:pt modelId="{B073C6A6-25BE-489F-AF0F-F2F05184A9F6}">
      <dgm:prSet custT="1"/>
      <dgm:spPr/>
      <dgm:t>
        <a:bodyPr/>
        <a:lstStyle/>
        <a:p>
          <a:pPr>
            <a:buFontTx/>
            <a:buNone/>
          </a:pPr>
          <a:endParaRPr lang="sv-SE" sz="800">
            <a:solidFill>
              <a:schemeClr val="tx1"/>
            </a:solidFill>
          </a:endParaRPr>
        </a:p>
      </dgm:t>
    </dgm:pt>
    <dgm:pt modelId="{0021CF66-C24A-416C-A803-7B629413548F}" type="parTrans" cxnId="{ECF7E493-0F05-462C-9E62-5F7C25699571}">
      <dgm:prSet/>
      <dgm:spPr/>
      <dgm:t>
        <a:bodyPr/>
        <a:lstStyle/>
        <a:p>
          <a:endParaRPr lang="sv-SE"/>
        </a:p>
      </dgm:t>
    </dgm:pt>
    <dgm:pt modelId="{E55A3B82-E3D2-48CA-A44C-7288D1B4287D}" type="sibTrans" cxnId="{ECF7E493-0F05-462C-9E62-5F7C25699571}">
      <dgm:prSet/>
      <dgm:spPr/>
      <dgm:t>
        <a:bodyPr/>
        <a:lstStyle/>
        <a:p>
          <a:endParaRPr lang="sv-SE"/>
        </a:p>
      </dgm:t>
    </dgm:pt>
    <dgm:pt modelId="{7EF0E708-E9B4-4345-ABD9-14C2E5C6209E}">
      <dgm:prSet custT="1"/>
      <dgm:spPr/>
      <dgm:t>
        <a:bodyPr/>
        <a:lstStyle/>
        <a:p>
          <a:pPr>
            <a:buFontTx/>
            <a:buNone/>
          </a:pPr>
          <a:endParaRPr lang="sv-SE" sz="800">
            <a:solidFill>
              <a:schemeClr val="tx1"/>
            </a:solidFill>
          </a:endParaRPr>
        </a:p>
      </dgm:t>
    </dgm:pt>
    <dgm:pt modelId="{12CD42A2-A07B-462B-88EA-FCD000438F26}" type="parTrans" cxnId="{7013B8B3-223B-4729-B439-182FC588DAD9}">
      <dgm:prSet/>
      <dgm:spPr/>
      <dgm:t>
        <a:bodyPr/>
        <a:lstStyle/>
        <a:p>
          <a:endParaRPr lang="sv-SE"/>
        </a:p>
      </dgm:t>
    </dgm:pt>
    <dgm:pt modelId="{598141E9-CE13-4E2D-A67A-50AABBB38845}" type="sibTrans" cxnId="{7013B8B3-223B-4729-B439-182FC588DAD9}">
      <dgm:prSet/>
      <dgm:spPr/>
      <dgm:t>
        <a:bodyPr/>
        <a:lstStyle/>
        <a:p>
          <a:endParaRPr lang="sv-SE"/>
        </a:p>
      </dgm:t>
    </dgm:pt>
    <dgm:pt modelId="{1F71D7D7-111F-40B2-BB6E-025C8EEE4D5B}">
      <dgm:prSet custT="1"/>
      <dgm:spPr/>
      <dgm:t>
        <a:bodyPr/>
        <a:lstStyle/>
        <a:p>
          <a:pPr>
            <a:buFontTx/>
            <a:buNone/>
          </a:pPr>
          <a:endParaRPr lang="sv-SE" sz="800">
            <a:solidFill>
              <a:schemeClr val="tx1"/>
            </a:solidFill>
          </a:endParaRPr>
        </a:p>
      </dgm:t>
    </dgm:pt>
    <dgm:pt modelId="{F736A641-2FD5-4BD1-AB02-EFB93C7CD0CD}" type="parTrans" cxnId="{FA049F6D-A644-46C5-B277-9763B0C75533}">
      <dgm:prSet/>
      <dgm:spPr/>
      <dgm:t>
        <a:bodyPr/>
        <a:lstStyle/>
        <a:p>
          <a:endParaRPr lang="sv-SE"/>
        </a:p>
      </dgm:t>
    </dgm:pt>
    <dgm:pt modelId="{310CE8F4-87F8-4E13-A893-99771156F5C2}" type="sibTrans" cxnId="{FA049F6D-A644-46C5-B277-9763B0C75533}">
      <dgm:prSet/>
      <dgm:spPr/>
      <dgm:t>
        <a:bodyPr/>
        <a:lstStyle/>
        <a:p>
          <a:endParaRPr lang="sv-SE"/>
        </a:p>
      </dgm:t>
    </dgm:pt>
    <dgm:pt modelId="{BE1C23B8-A1F9-43DD-8032-A8CA88247362}">
      <dgm:prSet custT="1"/>
      <dgm:spPr/>
      <dgm:t>
        <a:bodyPr/>
        <a:lstStyle/>
        <a:p>
          <a:pPr>
            <a:buFontTx/>
            <a:buNone/>
          </a:pPr>
          <a:endParaRPr lang="sv-SE" sz="800">
            <a:solidFill>
              <a:schemeClr val="tx1"/>
            </a:solidFill>
          </a:endParaRPr>
        </a:p>
      </dgm:t>
    </dgm:pt>
    <dgm:pt modelId="{3BDF24B1-08CE-411E-965B-749BC4B6A43F}" type="parTrans" cxnId="{32146C1F-F993-4C23-A752-6B37F026741D}">
      <dgm:prSet/>
      <dgm:spPr/>
      <dgm:t>
        <a:bodyPr/>
        <a:lstStyle/>
        <a:p>
          <a:endParaRPr lang="sv-SE"/>
        </a:p>
      </dgm:t>
    </dgm:pt>
    <dgm:pt modelId="{F7703F3E-E68F-40CD-AEB2-2A4349681F3A}" type="sibTrans" cxnId="{32146C1F-F993-4C23-A752-6B37F026741D}">
      <dgm:prSet/>
      <dgm:spPr/>
      <dgm:t>
        <a:bodyPr/>
        <a:lstStyle/>
        <a:p>
          <a:endParaRPr lang="sv-SE"/>
        </a:p>
      </dgm:t>
    </dgm:pt>
    <dgm:pt modelId="{848C26F9-5E62-41E3-9084-A3F74E6177B5}">
      <dgm:prSet custT="1"/>
      <dgm:spPr/>
      <dgm:t>
        <a:bodyPr/>
        <a:lstStyle/>
        <a:p>
          <a:pPr>
            <a:buFontTx/>
            <a:buNone/>
          </a:pPr>
          <a:endParaRPr lang="sv-SE" sz="800">
            <a:solidFill>
              <a:schemeClr val="tx1"/>
            </a:solidFill>
          </a:endParaRPr>
        </a:p>
      </dgm:t>
    </dgm:pt>
    <dgm:pt modelId="{EF250FF2-04B8-4C66-B4CE-F2AD23A4CB85}" type="parTrans" cxnId="{9D5C251A-AE98-48B6-9862-F48B5366B8FF}">
      <dgm:prSet/>
      <dgm:spPr/>
      <dgm:t>
        <a:bodyPr/>
        <a:lstStyle/>
        <a:p>
          <a:endParaRPr lang="sv-SE"/>
        </a:p>
      </dgm:t>
    </dgm:pt>
    <dgm:pt modelId="{4D1470A0-540D-4A56-B2F2-666E47EB12B7}" type="sibTrans" cxnId="{9D5C251A-AE98-48B6-9862-F48B5366B8FF}">
      <dgm:prSet/>
      <dgm:spPr/>
      <dgm:t>
        <a:bodyPr/>
        <a:lstStyle/>
        <a:p>
          <a:endParaRPr lang="sv-SE"/>
        </a:p>
      </dgm:t>
    </dgm:pt>
    <dgm:pt modelId="{13B6BA7E-7C3C-45B9-AA60-996C3E387724}">
      <dgm:prSet phldrT="[Text]" custT="1"/>
      <dgm:spPr/>
      <dgm:t>
        <a:bodyPr/>
        <a:lstStyle/>
        <a:p>
          <a:pPr>
            <a:buFontTx/>
            <a:buNone/>
          </a:pPr>
          <a:endParaRPr lang="sv-SE" sz="800" strike="noStrike">
            <a:solidFill>
              <a:schemeClr val="tx1"/>
            </a:solidFill>
          </a:endParaRPr>
        </a:p>
      </dgm:t>
    </dgm:pt>
    <dgm:pt modelId="{A132D5BE-59E9-4DDE-B0FC-B94F9B6E8E40}" type="parTrans" cxnId="{5C3B36B0-055F-48AB-BC31-BF8E6F343701}">
      <dgm:prSet/>
      <dgm:spPr/>
      <dgm:t>
        <a:bodyPr/>
        <a:lstStyle/>
        <a:p>
          <a:endParaRPr lang="sv-SE"/>
        </a:p>
      </dgm:t>
    </dgm:pt>
    <dgm:pt modelId="{2D905B44-E9D2-4A80-9080-810C2565D24D}" type="sibTrans" cxnId="{5C3B36B0-055F-48AB-BC31-BF8E6F343701}">
      <dgm:prSet/>
      <dgm:spPr/>
      <dgm:t>
        <a:bodyPr/>
        <a:lstStyle/>
        <a:p>
          <a:endParaRPr lang="sv-SE"/>
        </a:p>
      </dgm:t>
    </dgm:pt>
    <dgm:pt modelId="{A20763C3-DB34-4D3E-992F-89887887B362}">
      <dgm:prSet phldrT="[Text]" custT="1"/>
      <dgm:spPr/>
      <dgm:t>
        <a:bodyPr/>
        <a:lstStyle/>
        <a:p>
          <a:pPr>
            <a:buFontTx/>
            <a:buNone/>
          </a:pPr>
          <a:endParaRPr lang="sv-SE" sz="800" strike="noStrike">
            <a:solidFill>
              <a:schemeClr val="tx1"/>
            </a:solidFill>
          </a:endParaRPr>
        </a:p>
      </dgm:t>
    </dgm:pt>
    <dgm:pt modelId="{B7FF06E7-49F7-49B9-BE7E-016C4A2CD285}" type="parTrans" cxnId="{27430E79-6D16-4C75-B491-C9FF3D79CA25}">
      <dgm:prSet/>
      <dgm:spPr/>
      <dgm:t>
        <a:bodyPr/>
        <a:lstStyle/>
        <a:p>
          <a:endParaRPr lang="sv-SE"/>
        </a:p>
      </dgm:t>
    </dgm:pt>
    <dgm:pt modelId="{05BB44A7-AD80-460C-AECD-8F50E6E21261}" type="sibTrans" cxnId="{27430E79-6D16-4C75-B491-C9FF3D79CA25}">
      <dgm:prSet/>
      <dgm:spPr/>
      <dgm:t>
        <a:bodyPr/>
        <a:lstStyle/>
        <a:p>
          <a:endParaRPr lang="sv-SE"/>
        </a:p>
      </dgm:t>
    </dgm:pt>
    <dgm:pt modelId="{A5D5374A-DD17-4C31-B7FB-D9836A51F633}">
      <dgm:prSet phldrT="[Text]" custT="1"/>
      <dgm:spPr/>
      <dgm:t>
        <a:bodyPr/>
        <a:lstStyle/>
        <a:p>
          <a:pPr>
            <a:buFontTx/>
            <a:buNone/>
          </a:pPr>
          <a:endParaRPr lang="sv-SE" sz="800" strike="noStrike">
            <a:solidFill>
              <a:schemeClr val="tx1"/>
            </a:solidFill>
          </a:endParaRPr>
        </a:p>
      </dgm:t>
    </dgm:pt>
    <dgm:pt modelId="{EAF33893-7B2B-45D1-9A34-32A320ABD3C2}" type="parTrans" cxnId="{622A875E-73A9-4468-882B-0D7B0FD556E9}">
      <dgm:prSet/>
      <dgm:spPr/>
      <dgm:t>
        <a:bodyPr/>
        <a:lstStyle/>
        <a:p>
          <a:endParaRPr lang="sv-SE"/>
        </a:p>
      </dgm:t>
    </dgm:pt>
    <dgm:pt modelId="{9CA0AC25-7F60-4605-A248-452C35DB1466}" type="sibTrans" cxnId="{622A875E-73A9-4468-882B-0D7B0FD556E9}">
      <dgm:prSet/>
      <dgm:spPr/>
      <dgm:t>
        <a:bodyPr/>
        <a:lstStyle/>
        <a:p>
          <a:endParaRPr lang="sv-SE"/>
        </a:p>
      </dgm:t>
    </dgm:pt>
    <dgm:pt modelId="{1286508E-DF48-42DE-A04A-4535552521F0}">
      <dgm:prSet custT="1"/>
      <dgm:spPr/>
      <dgm:t>
        <a:bodyPr/>
        <a:lstStyle/>
        <a:p>
          <a:pPr>
            <a:buFontTx/>
            <a:buNone/>
          </a:pPr>
          <a:endParaRPr lang="sv-SE" sz="800">
            <a:solidFill>
              <a:schemeClr val="tx1"/>
            </a:solidFill>
          </a:endParaRPr>
        </a:p>
      </dgm:t>
    </dgm:pt>
    <dgm:pt modelId="{2F5C8A9E-945C-412D-A433-67AE0724DAD3}" type="parTrans" cxnId="{51C6EA7B-8748-405F-B17C-394CDE01E4C2}">
      <dgm:prSet/>
      <dgm:spPr/>
      <dgm:t>
        <a:bodyPr/>
        <a:lstStyle/>
        <a:p>
          <a:endParaRPr lang="sv-SE"/>
        </a:p>
      </dgm:t>
    </dgm:pt>
    <dgm:pt modelId="{EFF95BF4-179A-4C95-BD41-D5A42B5C3277}" type="sibTrans" cxnId="{51C6EA7B-8748-405F-B17C-394CDE01E4C2}">
      <dgm:prSet/>
      <dgm:spPr/>
      <dgm:t>
        <a:bodyPr/>
        <a:lstStyle/>
        <a:p>
          <a:endParaRPr lang="sv-SE"/>
        </a:p>
      </dgm:t>
    </dgm:pt>
    <dgm:pt modelId="{CE64AF86-0DFB-4D94-B44A-5C2FF2A96014}">
      <dgm:prSet phldrT="[Text]" custT="1"/>
      <dgm:spPr/>
      <dgm:t>
        <a:bodyPr/>
        <a:lstStyle/>
        <a:p>
          <a:pPr>
            <a:buFontTx/>
            <a:buNone/>
          </a:pPr>
          <a:endParaRPr lang="sv-SE" sz="800">
            <a:solidFill>
              <a:schemeClr val="tx1"/>
            </a:solidFill>
          </a:endParaRPr>
        </a:p>
      </dgm:t>
    </dgm:pt>
    <dgm:pt modelId="{66A0026A-8B66-4200-82F0-E0CDF078705D}" type="parTrans" cxnId="{F4D59CC1-7C51-4701-B115-6A1E6C303B8E}">
      <dgm:prSet/>
      <dgm:spPr/>
      <dgm:t>
        <a:bodyPr/>
        <a:lstStyle/>
        <a:p>
          <a:endParaRPr lang="sv-SE"/>
        </a:p>
      </dgm:t>
    </dgm:pt>
    <dgm:pt modelId="{F9CD4402-9DE4-4348-9E1C-B9B1FD99C86B}" type="sibTrans" cxnId="{F4D59CC1-7C51-4701-B115-6A1E6C303B8E}">
      <dgm:prSet/>
      <dgm:spPr/>
      <dgm:t>
        <a:bodyPr/>
        <a:lstStyle/>
        <a:p>
          <a:endParaRPr lang="sv-SE"/>
        </a:p>
      </dgm:t>
    </dgm:pt>
    <dgm:pt modelId="{BA85238E-2A7E-42C3-8F4C-EE57B236E71D}">
      <dgm:prSet phldrT="[Text]" custT="1"/>
      <dgm:spPr/>
      <dgm:t>
        <a:bodyPr/>
        <a:lstStyle/>
        <a:p>
          <a:pPr>
            <a:buFontTx/>
            <a:buNone/>
          </a:pPr>
          <a:endParaRPr lang="sv-SE" sz="800" strike="noStrike">
            <a:solidFill>
              <a:schemeClr val="tx1"/>
            </a:solidFill>
          </a:endParaRPr>
        </a:p>
      </dgm:t>
    </dgm:pt>
    <dgm:pt modelId="{2F508F68-9D74-46AE-A246-955E49F0A093}" type="parTrans" cxnId="{C3AE7A45-A624-45B8-9851-C4E06E94294B}">
      <dgm:prSet/>
      <dgm:spPr/>
      <dgm:t>
        <a:bodyPr/>
        <a:lstStyle/>
        <a:p>
          <a:endParaRPr lang="sv-SE"/>
        </a:p>
      </dgm:t>
    </dgm:pt>
    <dgm:pt modelId="{D2EFFB0D-50BC-42A0-88F8-469EF97D6B6A}" type="sibTrans" cxnId="{C3AE7A45-A624-45B8-9851-C4E06E94294B}">
      <dgm:prSet/>
      <dgm:spPr/>
      <dgm:t>
        <a:bodyPr/>
        <a:lstStyle/>
        <a:p>
          <a:endParaRPr lang="sv-SE"/>
        </a:p>
      </dgm:t>
    </dgm:pt>
    <dgm:pt modelId="{D15610B0-5D3F-4409-B940-080FB1FBFAB1}">
      <dgm:prSet phldrT="[Text]" custT="1"/>
      <dgm:spPr/>
      <dgm:t>
        <a:bodyPr/>
        <a:lstStyle/>
        <a:p>
          <a:pPr>
            <a:buFontTx/>
            <a:buNone/>
          </a:pPr>
          <a:endParaRPr lang="sv-SE" sz="800" strike="noStrike">
            <a:solidFill>
              <a:schemeClr val="tx1"/>
            </a:solidFill>
          </a:endParaRPr>
        </a:p>
      </dgm:t>
    </dgm:pt>
    <dgm:pt modelId="{89A2F021-61DF-4640-AF47-14666E5465A8}" type="parTrans" cxnId="{0B6B12E1-B677-4A48-B5DD-E8D484EA0D98}">
      <dgm:prSet/>
      <dgm:spPr/>
      <dgm:t>
        <a:bodyPr/>
        <a:lstStyle/>
        <a:p>
          <a:endParaRPr lang="sv-SE"/>
        </a:p>
      </dgm:t>
    </dgm:pt>
    <dgm:pt modelId="{7963DD80-09AC-4649-8004-F6FAB66F28A8}" type="sibTrans" cxnId="{0B6B12E1-B677-4A48-B5DD-E8D484EA0D98}">
      <dgm:prSet/>
      <dgm:spPr/>
      <dgm:t>
        <a:bodyPr/>
        <a:lstStyle/>
        <a:p>
          <a:endParaRPr lang="sv-SE"/>
        </a:p>
      </dgm:t>
    </dgm:pt>
    <dgm:pt modelId="{E5BBA34A-3BF8-464C-BADC-85644F6824C8}">
      <dgm:prSet custT="1"/>
      <dgm:spPr/>
      <dgm:t>
        <a:bodyPr/>
        <a:lstStyle/>
        <a:p>
          <a:pPr>
            <a:buFontTx/>
            <a:buNone/>
          </a:pPr>
          <a:endParaRPr lang="sv-SE" sz="800">
            <a:solidFill>
              <a:schemeClr val="tx1"/>
            </a:solidFill>
          </a:endParaRPr>
        </a:p>
      </dgm:t>
    </dgm:pt>
    <dgm:pt modelId="{7264A823-5272-4967-BA6B-71F1CCC340D9}" type="parTrans" cxnId="{0DAD394F-6AE6-48FA-A2B0-78349C2B6838}">
      <dgm:prSet/>
      <dgm:spPr/>
      <dgm:t>
        <a:bodyPr/>
        <a:lstStyle/>
        <a:p>
          <a:endParaRPr lang="sv-SE"/>
        </a:p>
      </dgm:t>
    </dgm:pt>
    <dgm:pt modelId="{ABCC3FFF-C1B8-4D53-BDB4-4311A4746ECD}" type="sibTrans" cxnId="{0DAD394F-6AE6-48FA-A2B0-78349C2B6838}">
      <dgm:prSet/>
      <dgm:spPr/>
      <dgm:t>
        <a:bodyPr/>
        <a:lstStyle/>
        <a:p>
          <a:endParaRPr lang="sv-SE"/>
        </a:p>
      </dgm:t>
    </dgm:pt>
    <dgm:pt modelId="{B1D628A3-A2E3-4B73-94D2-DC4E38FF73F4}">
      <dgm:prSet phldrT="[Text]" custT="1"/>
      <dgm:spPr/>
      <dgm:t>
        <a:bodyPr/>
        <a:lstStyle/>
        <a:p>
          <a:pPr>
            <a:buFontTx/>
            <a:buNone/>
          </a:pPr>
          <a:endParaRPr lang="sv-SE" sz="800">
            <a:solidFill>
              <a:schemeClr val="tx1"/>
            </a:solidFill>
          </a:endParaRPr>
        </a:p>
      </dgm:t>
    </dgm:pt>
    <dgm:pt modelId="{F4F334F3-7520-4CEF-A4ED-CA7CEC8EC31D}" type="parTrans" cxnId="{4D369941-CF1A-45D9-8788-FA41E2C30A87}">
      <dgm:prSet/>
      <dgm:spPr/>
      <dgm:t>
        <a:bodyPr/>
        <a:lstStyle/>
        <a:p>
          <a:endParaRPr lang="sv-SE"/>
        </a:p>
      </dgm:t>
    </dgm:pt>
    <dgm:pt modelId="{73C9FEB8-7EE5-41EB-AA72-3EC4AC827A1B}" type="sibTrans" cxnId="{4D369941-CF1A-45D9-8788-FA41E2C30A87}">
      <dgm:prSet/>
      <dgm:spPr/>
      <dgm:t>
        <a:bodyPr/>
        <a:lstStyle/>
        <a:p>
          <a:endParaRPr lang="sv-SE"/>
        </a:p>
      </dgm:t>
    </dgm:pt>
    <dgm:pt modelId="{7C714545-59A4-4D2F-9C89-5C858818721F}">
      <dgm:prSet phldrT="[Text]" custT="1"/>
      <dgm:spPr/>
      <dgm:t>
        <a:bodyPr/>
        <a:lstStyle/>
        <a:p>
          <a:pPr>
            <a:buFontTx/>
            <a:buNone/>
          </a:pPr>
          <a:endParaRPr lang="sv-SE" sz="800">
            <a:solidFill>
              <a:schemeClr val="tx1"/>
            </a:solidFill>
          </a:endParaRPr>
        </a:p>
      </dgm:t>
    </dgm:pt>
    <dgm:pt modelId="{872DEB99-919C-4B1C-822A-ADEADE97F6AF}" type="parTrans" cxnId="{F7E0CB13-4795-494A-876B-87AA29336600}">
      <dgm:prSet/>
      <dgm:spPr/>
      <dgm:t>
        <a:bodyPr/>
        <a:lstStyle/>
        <a:p>
          <a:endParaRPr lang="sv-SE"/>
        </a:p>
      </dgm:t>
    </dgm:pt>
    <dgm:pt modelId="{70987817-FE9F-44EF-9121-48FFA979B9F8}" type="sibTrans" cxnId="{F7E0CB13-4795-494A-876B-87AA29336600}">
      <dgm:prSet/>
      <dgm:spPr/>
      <dgm:t>
        <a:bodyPr/>
        <a:lstStyle/>
        <a:p>
          <a:endParaRPr lang="sv-SE"/>
        </a:p>
      </dgm:t>
    </dgm:pt>
    <dgm:pt modelId="{373AEF0D-06E2-4F35-BB93-FDF73EA2F5DE}">
      <dgm:prSet phldrT="[Text]" custT="1"/>
      <dgm:spPr/>
      <dgm:t>
        <a:bodyPr/>
        <a:lstStyle/>
        <a:p>
          <a:pPr>
            <a:buFontTx/>
            <a:buNone/>
          </a:pPr>
          <a:endParaRPr lang="sv-SE" sz="800">
            <a:solidFill>
              <a:schemeClr val="tx1"/>
            </a:solidFill>
          </a:endParaRPr>
        </a:p>
      </dgm:t>
    </dgm:pt>
    <dgm:pt modelId="{34405871-0990-4DE4-8ED3-68C58C812457}" type="parTrans" cxnId="{F80F38ED-65D7-4AF2-8360-2E40C7791AD3}">
      <dgm:prSet/>
      <dgm:spPr/>
      <dgm:t>
        <a:bodyPr/>
        <a:lstStyle/>
        <a:p>
          <a:endParaRPr lang="sv-SE"/>
        </a:p>
      </dgm:t>
    </dgm:pt>
    <dgm:pt modelId="{93B25AD8-C08C-431B-9FFE-3E7293DBFFFF}" type="sibTrans" cxnId="{F80F38ED-65D7-4AF2-8360-2E40C7791AD3}">
      <dgm:prSet/>
      <dgm:spPr/>
      <dgm:t>
        <a:bodyPr/>
        <a:lstStyle/>
        <a:p>
          <a:endParaRPr lang="sv-SE"/>
        </a:p>
      </dgm:t>
    </dgm:pt>
    <dgm:pt modelId="{09D90D8B-3D3B-4B48-896F-5A9299E89B15}">
      <dgm:prSet phldrT="[Text]" custT="1"/>
      <dgm:spPr/>
      <dgm:t>
        <a:bodyPr/>
        <a:lstStyle/>
        <a:p>
          <a:pPr>
            <a:buFontTx/>
            <a:buNone/>
          </a:pPr>
          <a:endParaRPr lang="sv-SE" sz="800">
            <a:solidFill>
              <a:schemeClr val="tx1"/>
            </a:solidFill>
          </a:endParaRPr>
        </a:p>
      </dgm:t>
    </dgm:pt>
    <dgm:pt modelId="{EE67F25C-B6AB-4778-918A-B78E4ED77606}" type="parTrans" cxnId="{4A99B970-E1F4-45FE-8FDE-F10D1C201325}">
      <dgm:prSet/>
      <dgm:spPr/>
      <dgm:t>
        <a:bodyPr/>
        <a:lstStyle/>
        <a:p>
          <a:endParaRPr lang="sv-SE"/>
        </a:p>
      </dgm:t>
    </dgm:pt>
    <dgm:pt modelId="{00EF74DE-A955-4BD2-AF16-49ECEAAED8D6}" type="sibTrans" cxnId="{4A99B970-E1F4-45FE-8FDE-F10D1C201325}">
      <dgm:prSet/>
      <dgm:spPr/>
      <dgm:t>
        <a:bodyPr/>
        <a:lstStyle/>
        <a:p>
          <a:endParaRPr lang="sv-SE"/>
        </a:p>
      </dgm:t>
    </dgm:pt>
    <dgm:pt modelId="{CC3B1EE6-F004-4642-9053-5FFCD255CA7E}">
      <dgm:prSet phldrT="[Text]" custT="1"/>
      <dgm:spPr/>
      <dgm:t>
        <a:bodyPr/>
        <a:lstStyle/>
        <a:p>
          <a:pPr>
            <a:buFontTx/>
            <a:buNone/>
          </a:pPr>
          <a:endParaRPr lang="sv-SE" sz="800">
            <a:solidFill>
              <a:schemeClr val="tx1"/>
            </a:solidFill>
          </a:endParaRPr>
        </a:p>
      </dgm:t>
    </dgm:pt>
    <dgm:pt modelId="{7222A0F1-20EA-451D-A141-5535C8F76902}" type="parTrans" cxnId="{48903CDE-1C78-4D25-8A7C-6CB0F8842AB4}">
      <dgm:prSet/>
      <dgm:spPr/>
      <dgm:t>
        <a:bodyPr/>
        <a:lstStyle/>
        <a:p>
          <a:endParaRPr lang="sv-SE"/>
        </a:p>
      </dgm:t>
    </dgm:pt>
    <dgm:pt modelId="{2385EBCD-B9FB-4A9A-B159-1F1B26B8636F}" type="sibTrans" cxnId="{48903CDE-1C78-4D25-8A7C-6CB0F8842AB4}">
      <dgm:prSet/>
      <dgm:spPr/>
      <dgm:t>
        <a:bodyPr/>
        <a:lstStyle/>
        <a:p>
          <a:endParaRPr lang="sv-SE"/>
        </a:p>
      </dgm:t>
    </dgm:pt>
    <dgm:pt modelId="{49720F54-C73A-4AAA-97B3-1F5648842B2D}">
      <dgm:prSet phldrT="[Text]" custT="1"/>
      <dgm:spPr/>
      <dgm:t>
        <a:bodyPr/>
        <a:lstStyle/>
        <a:p>
          <a:pPr>
            <a:buFontTx/>
            <a:buNone/>
          </a:pPr>
          <a:endParaRPr lang="sv-SE" sz="800">
            <a:solidFill>
              <a:schemeClr val="tx1"/>
            </a:solidFill>
          </a:endParaRPr>
        </a:p>
      </dgm:t>
    </dgm:pt>
    <dgm:pt modelId="{5621AE43-7677-4AF1-AB6E-668DFEC44CF0}" type="parTrans" cxnId="{5D67F5CD-3AC9-47E7-A56D-EDFBDF7E4045}">
      <dgm:prSet/>
      <dgm:spPr/>
      <dgm:t>
        <a:bodyPr/>
        <a:lstStyle/>
        <a:p>
          <a:endParaRPr lang="sv-SE"/>
        </a:p>
      </dgm:t>
    </dgm:pt>
    <dgm:pt modelId="{360B651E-92E4-423D-BE6A-44800C5DDEDB}" type="sibTrans" cxnId="{5D67F5CD-3AC9-47E7-A56D-EDFBDF7E4045}">
      <dgm:prSet/>
      <dgm:spPr/>
      <dgm:t>
        <a:bodyPr/>
        <a:lstStyle/>
        <a:p>
          <a:endParaRPr lang="sv-SE"/>
        </a:p>
      </dgm:t>
    </dgm:pt>
    <dgm:pt modelId="{1908707C-667D-4077-8BA4-B3E0AA86E821}">
      <dgm:prSet phldrT="[Text]" custT="1"/>
      <dgm:spPr/>
      <dgm:t>
        <a:bodyPr/>
        <a:lstStyle/>
        <a:p>
          <a:pPr>
            <a:buFontTx/>
            <a:buNone/>
          </a:pPr>
          <a:endParaRPr lang="sv-SE" sz="800">
            <a:solidFill>
              <a:schemeClr val="tx1"/>
            </a:solidFill>
          </a:endParaRPr>
        </a:p>
      </dgm:t>
    </dgm:pt>
    <dgm:pt modelId="{ACE06125-476B-43EC-9340-9CD4E3A5860C}" type="parTrans" cxnId="{46662A69-A9F1-4CD3-AB78-A9AAEE571FB6}">
      <dgm:prSet/>
      <dgm:spPr/>
      <dgm:t>
        <a:bodyPr/>
        <a:lstStyle/>
        <a:p>
          <a:endParaRPr lang="sv-SE"/>
        </a:p>
      </dgm:t>
    </dgm:pt>
    <dgm:pt modelId="{199592C5-35D5-4C03-9A2A-D25C5CC74349}" type="sibTrans" cxnId="{46662A69-A9F1-4CD3-AB78-A9AAEE571FB6}">
      <dgm:prSet/>
      <dgm:spPr/>
      <dgm:t>
        <a:bodyPr/>
        <a:lstStyle/>
        <a:p>
          <a:endParaRPr lang="sv-SE"/>
        </a:p>
      </dgm:t>
    </dgm:pt>
    <dgm:pt modelId="{B7F8C4A6-2ABE-46E6-B429-D0B4FCEA2E02}">
      <dgm:prSet phldrT="[Text]" custT="1"/>
      <dgm:spPr/>
      <dgm:t>
        <a:bodyPr/>
        <a:lstStyle/>
        <a:p>
          <a:pPr>
            <a:buFontTx/>
            <a:buNone/>
          </a:pPr>
          <a:endParaRPr lang="sv-SE" sz="800">
            <a:solidFill>
              <a:schemeClr val="tx1"/>
            </a:solidFill>
          </a:endParaRPr>
        </a:p>
      </dgm:t>
    </dgm:pt>
    <dgm:pt modelId="{3DFC90DB-4998-41B5-9F30-6C0E52FA85CA}" type="parTrans" cxnId="{96D008B5-DA4D-4D8A-91A4-ACA366BAD315}">
      <dgm:prSet/>
      <dgm:spPr/>
      <dgm:t>
        <a:bodyPr/>
        <a:lstStyle/>
        <a:p>
          <a:endParaRPr lang="sv-SE"/>
        </a:p>
      </dgm:t>
    </dgm:pt>
    <dgm:pt modelId="{EDE97520-DDA2-44F2-A741-2012A5DF80F7}" type="sibTrans" cxnId="{96D008B5-DA4D-4D8A-91A4-ACA366BAD315}">
      <dgm:prSet/>
      <dgm:spPr/>
      <dgm:t>
        <a:bodyPr/>
        <a:lstStyle/>
        <a:p>
          <a:endParaRPr lang="sv-SE"/>
        </a:p>
      </dgm:t>
    </dgm:pt>
    <dgm:pt modelId="{E7CA3FBD-C7D5-4304-88B1-F3196CD81409}">
      <dgm:prSet phldrT="[Text]" custT="1"/>
      <dgm:spPr/>
      <dgm:t>
        <a:bodyPr/>
        <a:lstStyle/>
        <a:p>
          <a:pPr>
            <a:buFontTx/>
            <a:buNone/>
          </a:pPr>
          <a:endParaRPr lang="sv-SE" sz="800">
            <a:solidFill>
              <a:schemeClr val="tx1"/>
            </a:solidFill>
          </a:endParaRPr>
        </a:p>
      </dgm:t>
    </dgm:pt>
    <dgm:pt modelId="{223E35EE-42AA-4F77-B0FE-DED6AE7CF22E}" type="parTrans" cxnId="{382CE614-42CE-41FD-B0E7-93D2C6283905}">
      <dgm:prSet/>
      <dgm:spPr/>
      <dgm:t>
        <a:bodyPr/>
        <a:lstStyle/>
        <a:p>
          <a:endParaRPr lang="sv-SE"/>
        </a:p>
      </dgm:t>
    </dgm:pt>
    <dgm:pt modelId="{287DD16D-87D4-4140-AEC2-8F03ADB223E7}" type="sibTrans" cxnId="{382CE614-42CE-41FD-B0E7-93D2C6283905}">
      <dgm:prSet/>
      <dgm:spPr/>
      <dgm:t>
        <a:bodyPr/>
        <a:lstStyle/>
        <a:p>
          <a:endParaRPr lang="sv-SE"/>
        </a:p>
      </dgm:t>
    </dgm:pt>
    <dgm:pt modelId="{3554F9DB-0B39-45C7-B98A-0B2131FE18F9}">
      <dgm:prSet phldrT="[Text]" custT="1"/>
      <dgm:spPr/>
      <dgm:t>
        <a:bodyPr/>
        <a:lstStyle/>
        <a:p>
          <a:pPr>
            <a:buFontTx/>
            <a:buNone/>
          </a:pPr>
          <a:endParaRPr lang="sv-SE" sz="800">
            <a:solidFill>
              <a:schemeClr val="tx1"/>
            </a:solidFill>
          </a:endParaRPr>
        </a:p>
      </dgm:t>
    </dgm:pt>
    <dgm:pt modelId="{38043E2C-24A5-4D17-B164-DBD371E03AE6}" type="parTrans" cxnId="{C5721440-7471-40BD-ADBF-9FCC5E03E5B2}">
      <dgm:prSet/>
      <dgm:spPr/>
      <dgm:t>
        <a:bodyPr/>
        <a:lstStyle/>
        <a:p>
          <a:endParaRPr lang="sv-SE"/>
        </a:p>
      </dgm:t>
    </dgm:pt>
    <dgm:pt modelId="{862556BB-2A72-43D1-AD30-606FA8B494C0}" type="sibTrans" cxnId="{C5721440-7471-40BD-ADBF-9FCC5E03E5B2}">
      <dgm:prSet/>
      <dgm:spPr/>
      <dgm:t>
        <a:bodyPr/>
        <a:lstStyle/>
        <a:p>
          <a:endParaRPr lang="sv-SE"/>
        </a:p>
      </dgm:t>
    </dgm:pt>
    <dgm:pt modelId="{7A616478-3981-4365-9277-D7D72546D06A}">
      <dgm:prSet phldrT="[Text]" custT="1"/>
      <dgm:spPr/>
      <dgm:t>
        <a:bodyPr/>
        <a:lstStyle/>
        <a:p>
          <a:pPr>
            <a:buFontTx/>
            <a:buNone/>
          </a:pPr>
          <a:endParaRPr lang="sv-SE" sz="800">
            <a:solidFill>
              <a:schemeClr val="tx1"/>
            </a:solidFill>
          </a:endParaRPr>
        </a:p>
      </dgm:t>
    </dgm:pt>
    <dgm:pt modelId="{5796A5C9-F9BC-46C2-A5E3-4C2A5D3AD18A}" type="parTrans" cxnId="{5F60E600-02B3-4E2D-8A64-5F07292111AB}">
      <dgm:prSet/>
      <dgm:spPr/>
      <dgm:t>
        <a:bodyPr/>
        <a:lstStyle/>
        <a:p>
          <a:endParaRPr lang="sv-SE"/>
        </a:p>
      </dgm:t>
    </dgm:pt>
    <dgm:pt modelId="{02F1F4B1-7E9C-4746-85B2-ABEDA3F05972}" type="sibTrans" cxnId="{5F60E600-02B3-4E2D-8A64-5F07292111AB}">
      <dgm:prSet/>
      <dgm:spPr/>
      <dgm:t>
        <a:bodyPr/>
        <a:lstStyle/>
        <a:p>
          <a:endParaRPr lang="sv-SE"/>
        </a:p>
      </dgm:t>
    </dgm:pt>
    <dgm:pt modelId="{06EDA8C3-A626-47DA-93D5-6169A033A68D}">
      <dgm:prSet phldrT="[Text]" custT="1"/>
      <dgm:spPr/>
      <dgm:t>
        <a:bodyPr/>
        <a:lstStyle/>
        <a:p>
          <a:pPr>
            <a:buFontTx/>
            <a:buNone/>
          </a:pPr>
          <a:endParaRPr lang="sv-SE" sz="800">
            <a:solidFill>
              <a:schemeClr val="tx1"/>
            </a:solidFill>
          </a:endParaRPr>
        </a:p>
      </dgm:t>
    </dgm:pt>
    <dgm:pt modelId="{827D7A36-DA71-440F-9E50-CB71FBC3C01C}" type="parTrans" cxnId="{EC9D9A81-7D4D-4FA7-BC34-96014B670420}">
      <dgm:prSet/>
      <dgm:spPr/>
      <dgm:t>
        <a:bodyPr/>
        <a:lstStyle/>
        <a:p>
          <a:endParaRPr lang="sv-SE"/>
        </a:p>
      </dgm:t>
    </dgm:pt>
    <dgm:pt modelId="{EAB15D70-AD10-4A73-9F59-10221B146C68}" type="sibTrans" cxnId="{EC9D9A81-7D4D-4FA7-BC34-96014B670420}">
      <dgm:prSet/>
      <dgm:spPr/>
      <dgm:t>
        <a:bodyPr/>
        <a:lstStyle/>
        <a:p>
          <a:endParaRPr lang="sv-SE"/>
        </a:p>
      </dgm:t>
    </dgm:pt>
    <dgm:pt modelId="{C2FDEAB2-27AD-4F7C-8646-D13DC12AAEFC}">
      <dgm:prSet phldrT="[Text]" custT="1"/>
      <dgm:spPr/>
      <dgm:t>
        <a:bodyPr/>
        <a:lstStyle/>
        <a:p>
          <a:pPr>
            <a:buFontTx/>
            <a:buNone/>
          </a:pPr>
          <a:endParaRPr lang="sv-SE" sz="800">
            <a:solidFill>
              <a:schemeClr val="tx1"/>
            </a:solidFill>
          </a:endParaRPr>
        </a:p>
      </dgm:t>
    </dgm:pt>
    <dgm:pt modelId="{0ACCE64E-F33B-46A9-9A7F-5AFE0109044E}" type="parTrans" cxnId="{321181AF-A427-4F07-9A0D-8DEE5339AE3E}">
      <dgm:prSet/>
      <dgm:spPr/>
      <dgm:t>
        <a:bodyPr/>
        <a:lstStyle/>
        <a:p>
          <a:endParaRPr lang="sv-SE"/>
        </a:p>
      </dgm:t>
    </dgm:pt>
    <dgm:pt modelId="{90C5F328-A0CE-4E71-9363-CFB03C4B0FC6}" type="sibTrans" cxnId="{321181AF-A427-4F07-9A0D-8DEE5339AE3E}">
      <dgm:prSet/>
      <dgm:spPr/>
      <dgm:t>
        <a:bodyPr/>
        <a:lstStyle/>
        <a:p>
          <a:endParaRPr lang="sv-SE"/>
        </a:p>
      </dgm:t>
    </dgm:pt>
    <dgm:pt modelId="{71F1BD49-4AE6-437B-905B-F0F890906FFA}">
      <dgm:prSet phldrT="[Text]" custT="1"/>
      <dgm:spPr/>
      <dgm:t>
        <a:bodyPr/>
        <a:lstStyle/>
        <a:p>
          <a:pPr>
            <a:buFontTx/>
            <a:buNone/>
          </a:pPr>
          <a:endParaRPr lang="sv-SE" sz="800">
            <a:solidFill>
              <a:schemeClr val="tx1"/>
            </a:solidFill>
          </a:endParaRPr>
        </a:p>
      </dgm:t>
    </dgm:pt>
    <dgm:pt modelId="{EFB34169-8874-45DE-A603-AED0A48C547F}" type="parTrans" cxnId="{7F5F2CE8-A943-4250-B28F-785C9A72E131}">
      <dgm:prSet/>
      <dgm:spPr/>
      <dgm:t>
        <a:bodyPr/>
        <a:lstStyle/>
        <a:p>
          <a:endParaRPr lang="sv-SE"/>
        </a:p>
      </dgm:t>
    </dgm:pt>
    <dgm:pt modelId="{6A1207CB-78E4-4A90-86C3-D608159A46D5}" type="sibTrans" cxnId="{7F5F2CE8-A943-4250-B28F-785C9A72E131}">
      <dgm:prSet/>
      <dgm:spPr/>
      <dgm:t>
        <a:bodyPr/>
        <a:lstStyle/>
        <a:p>
          <a:endParaRPr lang="sv-SE"/>
        </a:p>
      </dgm:t>
    </dgm:pt>
    <dgm:pt modelId="{711AABCC-9DCF-4146-93F8-8C7B14DFC499}">
      <dgm:prSet phldrT="[Text]" custT="1"/>
      <dgm:spPr/>
      <dgm:t>
        <a:bodyPr/>
        <a:lstStyle/>
        <a:p>
          <a:pPr>
            <a:buFontTx/>
            <a:buNone/>
          </a:pPr>
          <a:endParaRPr lang="sv-SE" sz="800">
            <a:solidFill>
              <a:schemeClr val="tx1"/>
            </a:solidFill>
          </a:endParaRPr>
        </a:p>
      </dgm:t>
    </dgm:pt>
    <dgm:pt modelId="{B2AAEE3B-E2F4-43D4-B8B0-19731FB122E6}" type="parTrans" cxnId="{5F4F07C7-B67A-4252-9D09-559E4B2E6D5B}">
      <dgm:prSet/>
      <dgm:spPr/>
      <dgm:t>
        <a:bodyPr/>
        <a:lstStyle/>
        <a:p>
          <a:endParaRPr lang="sv-SE"/>
        </a:p>
      </dgm:t>
    </dgm:pt>
    <dgm:pt modelId="{CA6FEBC0-9991-4CB7-970E-3C7A58A12B27}" type="sibTrans" cxnId="{5F4F07C7-B67A-4252-9D09-559E4B2E6D5B}">
      <dgm:prSet/>
      <dgm:spPr/>
      <dgm:t>
        <a:bodyPr/>
        <a:lstStyle/>
        <a:p>
          <a:endParaRPr lang="sv-SE"/>
        </a:p>
      </dgm:t>
    </dgm:pt>
    <dgm:pt modelId="{A388E8C5-7F9B-4F46-B045-3834FFE5F7AE}">
      <dgm:prSet phldrT="[Text]" custT="1"/>
      <dgm:spPr/>
      <dgm:t>
        <a:bodyPr/>
        <a:lstStyle/>
        <a:p>
          <a:pPr>
            <a:buFontTx/>
            <a:buNone/>
          </a:pPr>
          <a:endParaRPr lang="sv-SE" sz="800">
            <a:solidFill>
              <a:schemeClr val="tx1"/>
            </a:solidFill>
          </a:endParaRPr>
        </a:p>
      </dgm:t>
    </dgm:pt>
    <dgm:pt modelId="{6D211C2A-6C4F-4AC3-B03C-F2BBC2032F09}" type="parTrans" cxnId="{76E27D40-9B29-447A-A07B-234181380357}">
      <dgm:prSet/>
      <dgm:spPr/>
      <dgm:t>
        <a:bodyPr/>
        <a:lstStyle/>
        <a:p>
          <a:endParaRPr lang="sv-SE"/>
        </a:p>
      </dgm:t>
    </dgm:pt>
    <dgm:pt modelId="{05E4A7CE-0DDF-45AF-BF7B-915D46D1164C}" type="sibTrans" cxnId="{76E27D40-9B29-447A-A07B-234181380357}">
      <dgm:prSet/>
      <dgm:spPr/>
      <dgm:t>
        <a:bodyPr/>
        <a:lstStyle/>
        <a:p>
          <a:endParaRPr lang="sv-SE"/>
        </a:p>
      </dgm:t>
    </dgm:pt>
    <dgm:pt modelId="{6A6B6C1D-A5AD-4B59-AB6C-AA708587B371}">
      <dgm:prSet phldrT="[Text]" custT="1"/>
      <dgm:spPr/>
      <dgm:t>
        <a:bodyPr/>
        <a:lstStyle/>
        <a:p>
          <a:pPr>
            <a:buFontTx/>
            <a:buNone/>
          </a:pPr>
          <a:endParaRPr lang="sv-SE" sz="800">
            <a:solidFill>
              <a:schemeClr val="tx1"/>
            </a:solidFill>
          </a:endParaRPr>
        </a:p>
      </dgm:t>
    </dgm:pt>
    <dgm:pt modelId="{EC6025A9-5842-4863-84F2-6FCBB3913A1F}" type="parTrans" cxnId="{0374D124-F1CE-41BF-99C3-8953A94AC454}">
      <dgm:prSet/>
      <dgm:spPr/>
      <dgm:t>
        <a:bodyPr/>
        <a:lstStyle/>
        <a:p>
          <a:endParaRPr lang="sv-SE"/>
        </a:p>
      </dgm:t>
    </dgm:pt>
    <dgm:pt modelId="{EDACC3CE-4BE2-4BFE-AA86-318F064665E4}" type="sibTrans" cxnId="{0374D124-F1CE-41BF-99C3-8953A94AC454}">
      <dgm:prSet/>
      <dgm:spPr/>
      <dgm:t>
        <a:bodyPr/>
        <a:lstStyle/>
        <a:p>
          <a:endParaRPr lang="sv-SE"/>
        </a:p>
      </dgm:t>
    </dgm:pt>
    <dgm:pt modelId="{B2CFB7B4-27E1-4CAB-BEB4-AFB2E4CEFD13}">
      <dgm:prSet phldrT="[Text]" custT="1"/>
      <dgm:spPr/>
      <dgm:t>
        <a:bodyPr/>
        <a:lstStyle/>
        <a:p>
          <a:pPr>
            <a:buFontTx/>
            <a:buNone/>
          </a:pPr>
          <a:endParaRPr lang="sv-SE" sz="800">
            <a:solidFill>
              <a:schemeClr val="tx1"/>
            </a:solidFill>
          </a:endParaRPr>
        </a:p>
      </dgm:t>
    </dgm:pt>
    <dgm:pt modelId="{E2E2F05C-400A-4A55-B719-EB2F54DEC535}" type="parTrans" cxnId="{AC57EBDD-7EAB-4174-9264-C6517C1E06CA}">
      <dgm:prSet/>
      <dgm:spPr/>
      <dgm:t>
        <a:bodyPr/>
        <a:lstStyle/>
        <a:p>
          <a:endParaRPr lang="sv-SE"/>
        </a:p>
      </dgm:t>
    </dgm:pt>
    <dgm:pt modelId="{4FF76DD2-EADE-4881-AB6F-743F987C4D8C}" type="sibTrans" cxnId="{AC57EBDD-7EAB-4174-9264-C6517C1E06CA}">
      <dgm:prSet/>
      <dgm:spPr/>
      <dgm:t>
        <a:bodyPr/>
        <a:lstStyle/>
        <a:p>
          <a:endParaRPr lang="sv-SE"/>
        </a:p>
      </dgm:t>
    </dgm:pt>
    <dgm:pt modelId="{14826875-BD56-4024-BC8F-6D1B875E4660}">
      <dgm:prSet phldrT="[Text]" custT="1"/>
      <dgm:spPr/>
      <dgm:t>
        <a:bodyPr/>
        <a:lstStyle/>
        <a:p>
          <a:pPr>
            <a:buFontTx/>
            <a:buNone/>
          </a:pPr>
          <a:endParaRPr lang="sv-SE" sz="800">
            <a:solidFill>
              <a:schemeClr val="tx1"/>
            </a:solidFill>
          </a:endParaRPr>
        </a:p>
      </dgm:t>
    </dgm:pt>
    <dgm:pt modelId="{01E333EE-6DA3-42A9-B289-4F3F6DBD9B82}" type="parTrans" cxnId="{A1D9009A-6968-4447-B795-35CEFA57ACBC}">
      <dgm:prSet/>
      <dgm:spPr/>
      <dgm:t>
        <a:bodyPr/>
        <a:lstStyle/>
        <a:p>
          <a:endParaRPr lang="sv-SE"/>
        </a:p>
      </dgm:t>
    </dgm:pt>
    <dgm:pt modelId="{4113AFE2-A46F-411D-85EB-A91BF1A3AFF7}" type="sibTrans" cxnId="{A1D9009A-6968-4447-B795-35CEFA57ACBC}">
      <dgm:prSet/>
      <dgm:spPr/>
      <dgm:t>
        <a:bodyPr/>
        <a:lstStyle/>
        <a:p>
          <a:endParaRPr lang="sv-SE"/>
        </a:p>
      </dgm:t>
    </dgm:pt>
    <dgm:pt modelId="{D3FAB64A-FAD2-4672-9686-5872FFAF2314}">
      <dgm:prSet phldrT="[Text]" custT="1"/>
      <dgm:spPr/>
      <dgm:t>
        <a:bodyPr/>
        <a:lstStyle/>
        <a:p>
          <a:pPr>
            <a:buFontTx/>
            <a:buNone/>
          </a:pPr>
          <a:r>
            <a:rPr lang="sv-SE" sz="800">
              <a:solidFill>
                <a:schemeClr val="tx1"/>
              </a:solidFill>
            </a:rPr>
            <a:t>Systemstöd: </a:t>
          </a:r>
          <a:r>
            <a:rPr lang="sv-SE" sz="800" err="1">
              <a:solidFill>
                <a:schemeClr val="tx1"/>
              </a:solidFill>
            </a:rPr>
            <a:t>Adato</a:t>
          </a:r>
          <a:endParaRPr lang="sv-SE" sz="800">
            <a:solidFill>
              <a:schemeClr val="tx1"/>
            </a:solidFill>
          </a:endParaRPr>
        </a:p>
      </dgm:t>
    </dgm:pt>
    <dgm:pt modelId="{318F8EDF-D302-456E-AAF2-1D7D105A85C4}" type="parTrans" cxnId="{5A680A66-7AB0-4F0D-99A1-E2C841AEE2F6}">
      <dgm:prSet/>
      <dgm:spPr/>
      <dgm:t>
        <a:bodyPr/>
        <a:lstStyle/>
        <a:p>
          <a:endParaRPr lang="sv-SE"/>
        </a:p>
      </dgm:t>
    </dgm:pt>
    <dgm:pt modelId="{B45C56BF-2317-4B46-B35F-60A3BED9E829}" type="sibTrans" cxnId="{5A680A66-7AB0-4F0D-99A1-E2C841AEE2F6}">
      <dgm:prSet/>
      <dgm:spPr/>
      <dgm:t>
        <a:bodyPr/>
        <a:lstStyle/>
        <a:p>
          <a:endParaRPr lang="sv-SE"/>
        </a:p>
      </dgm:t>
    </dgm:pt>
    <dgm:pt modelId="{9F20B94C-9C83-4B5F-8E16-6954A32BC487}">
      <dgm:prSet phldrT="[Text]" custT="1"/>
      <dgm:spPr/>
      <dgm:t>
        <a:bodyPr/>
        <a:lstStyle/>
        <a:p>
          <a:pPr>
            <a:buFontTx/>
            <a:buNone/>
          </a:pPr>
          <a:endParaRPr lang="sv-SE" sz="800" strike="noStrike">
            <a:solidFill>
              <a:schemeClr val="tx1"/>
            </a:solidFill>
          </a:endParaRPr>
        </a:p>
      </dgm:t>
    </dgm:pt>
    <dgm:pt modelId="{641BF8C3-5795-4845-80F0-17055489328D}" type="parTrans" cxnId="{AC46F48C-C0EE-4411-89E5-C960B9ACF614}">
      <dgm:prSet/>
      <dgm:spPr/>
      <dgm:t>
        <a:bodyPr/>
        <a:lstStyle/>
        <a:p>
          <a:endParaRPr lang="sv-SE"/>
        </a:p>
      </dgm:t>
    </dgm:pt>
    <dgm:pt modelId="{ED08605B-9C7A-4A9A-B667-A21A59356973}" type="sibTrans" cxnId="{AC46F48C-C0EE-4411-89E5-C960B9ACF614}">
      <dgm:prSet/>
      <dgm:spPr/>
      <dgm:t>
        <a:bodyPr/>
        <a:lstStyle/>
        <a:p>
          <a:endParaRPr lang="sv-SE"/>
        </a:p>
      </dgm:t>
    </dgm:pt>
    <dgm:pt modelId="{F5D7BC37-4117-4218-892B-67F5C133AE77}">
      <dgm:prSet custT="1"/>
      <dgm:spPr/>
      <dgm:t>
        <a:bodyPr/>
        <a:lstStyle/>
        <a:p>
          <a:pPr>
            <a:buFontTx/>
            <a:buNone/>
          </a:pPr>
          <a:endParaRPr lang="sv-SE" sz="800">
            <a:solidFill>
              <a:schemeClr val="tx1"/>
            </a:solidFill>
          </a:endParaRPr>
        </a:p>
      </dgm:t>
    </dgm:pt>
    <dgm:pt modelId="{36C9A1AE-2D57-470D-85FC-C6E4D707A7DD}" type="parTrans" cxnId="{78A3A756-44A2-44F9-BA0F-6305EB11449D}">
      <dgm:prSet/>
      <dgm:spPr/>
      <dgm:t>
        <a:bodyPr/>
        <a:lstStyle/>
        <a:p>
          <a:endParaRPr lang="sv-SE"/>
        </a:p>
      </dgm:t>
    </dgm:pt>
    <dgm:pt modelId="{173088B8-CF3A-4B3A-969A-FDC191D48E81}" type="sibTrans" cxnId="{78A3A756-44A2-44F9-BA0F-6305EB11449D}">
      <dgm:prSet/>
      <dgm:spPr/>
      <dgm:t>
        <a:bodyPr/>
        <a:lstStyle/>
        <a:p>
          <a:endParaRPr lang="sv-SE"/>
        </a:p>
      </dgm:t>
    </dgm:pt>
    <dgm:pt modelId="{37D1258E-F6CD-44A7-AD1C-7E8C089B3B9D}">
      <dgm:prSet phldrT="[Text]" custT="1"/>
      <dgm:spPr/>
      <dgm:t>
        <a:bodyPr/>
        <a:lstStyle/>
        <a:p>
          <a:r>
            <a:rPr lang="sv-SE" sz="800" strike="noStrike">
              <a:solidFill>
                <a:schemeClr val="tx1"/>
              </a:solidFill>
            </a:rPr>
            <a:t>Samtalet kan mynna ut i att ni tillsammans skapar en handlingsplan med åtgärder i syfte att stärka hälsa och arbetsförmåga.</a:t>
          </a:r>
        </a:p>
      </dgm:t>
    </dgm:pt>
    <dgm:pt modelId="{8DA61CDE-08D8-4D96-810E-CE4E63FA3325}" type="parTrans" cxnId="{C5831033-A721-4A2B-A83C-C4BDEA88F90B}">
      <dgm:prSet/>
      <dgm:spPr/>
      <dgm:t>
        <a:bodyPr/>
        <a:lstStyle/>
        <a:p>
          <a:endParaRPr lang="sv-SE"/>
        </a:p>
      </dgm:t>
    </dgm:pt>
    <dgm:pt modelId="{08CD0898-68B2-4931-86D5-C6DA95B5EE53}" type="sibTrans" cxnId="{C5831033-A721-4A2B-A83C-C4BDEA88F90B}">
      <dgm:prSet/>
      <dgm:spPr/>
      <dgm:t>
        <a:bodyPr/>
        <a:lstStyle/>
        <a:p>
          <a:endParaRPr lang="sv-SE"/>
        </a:p>
      </dgm:t>
    </dgm:pt>
    <dgm:pt modelId="{AA650882-9A33-4411-BEAE-AB3B6A451097}">
      <dgm:prSet phldrT="[Text]" custT="1"/>
      <dgm:spPr/>
      <dgm:t>
        <a:bodyPr/>
        <a:lstStyle/>
        <a:p>
          <a:pPr>
            <a:buFontTx/>
            <a:buNone/>
          </a:pPr>
          <a:endParaRPr lang="sv-SE" sz="800" strike="noStrike">
            <a:solidFill>
              <a:schemeClr val="tx1"/>
            </a:solidFill>
          </a:endParaRPr>
        </a:p>
      </dgm:t>
    </dgm:pt>
    <dgm:pt modelId="{F068B8E7-B72D-4F8B-AE46-AC5D2C6C0139}" type="parTrans" cxnId="{6B61F442-391A-4DD7-9FEB-867EAF4CC6F7}">
      <dgm:prSet/>
      <dgm:spPr/>
      <dgm:t>
        <a:bodyPr/>
        <a:lstStyle/>
        <a:p>
          <a:endParaRPr lang="sv-SE"/>
        </a:p>
      </dgm:t>
    </dgm:pt>
    <dgm:pt modelId="{6B9F9603-B0D3-42DA-8941-90E479DA3A38}" type="sibTrans" cxnId="{6B61F442-391A-4DD7-9FEB-867EAF4CC6F7}">
      <dgm:prSet/>
      <dgm:spPr/>
      <dgm:t>
        <a:bodyPr/>
        <a:lstStyle/>
        <a:p>
          <a:endParaRPr lang="sv-SE"/>
        </a:p>
      </dgm:t>
    </dgm:pt>
    <dgm:pt modelId="{2E816BE1-BC3D-4516-92B5-1313293FBF3A}">
      <dgm:prSet phldrT="[Text]" custT="1"/>
      <dgm:spPr/>
      <dgm:t>
        <a:bodyPr/>
        <a:lstStyle/>
        <a:p>
          <a:pPr>
            <a:buFontTx/>
            <a:buNone/>
          </a:pPr>
          <a:endParaRPr lang="sv-SE" sz="800" strike="noStrike">
            <a:solidFill>
              <a:schemeClr val="tx1"/>
            </a:solidFill>
          </a:endParaRPr>
        </a:p>
      </dgm:t>
    </dgm:pt>
    <dgm:pt modelId="{3D9A4817-443B-4CB2-B165-B6D5E29BD2EF}" type="parTrans" cxnId="{74F138A7-BF82-4126-A6B7-213C16BF2E5C}">
      <dgm:prSet/>
      <dgm:spPr/>
      <dgm:t>
        <a:bodyPr/>
        <a:lstStyle/>
        <a:p>
          <a:endParaRPr lang="sv-SE"/>
        </a:p>
      </dgm:t>
    </dgm:pt>
    <dgm:pt modelId="{D6FBA137-39AE-4E80-B58D-666AB83852C5}" type="sibTrans" cxnId="{74F138A7-BF82-4126-A6B7-213C16BF2E5C}">
      <dgm:prSet/>
      <dgm:spPr/>
      <dgm:t>
        <a:bodyPr/>
        <a:lstStyle/>
        <a:p>
          <a:endParaRPr lang="sv-SE"/>
        </a:p>
      </dgm:t>
    </dgm:pt>
    <dgm:pt modelId="{9E75A6E0-AAED-4961-A84A-AA7DB3EB0ABB}">
      <dgm:prSet phldrT="[Text]" custT="1"/>
      <dgm:spPr/>
      <dgm:t>
        <a:bodyPr/>
        <a:lstStyle/>
        <a:p>
          <a:pPr>
            <a:buFontTx/>
            <a:buNone/>
          </a:pPr>
          <a:r>
            <a:rPr lang="sv-SE" sz="800" strike="noStrike">
              <a:solidFill>
                <a:schemeClr val="tx1"/>
              </a:solidFill>
            </a:rPr>
            <a:t>Systemstöd: </a:t>
          </a:r>
          <a:r>
            <a:rPr lang="sv-SE" sz="800" strike="noStrike" err="1">
              <a:solidFill>
                <a:schemeClr val="tx1"/>
              </a:solidFill>
            </a:rPr>
            <a:t>Adato</a:t>
          </a:r>
          <a:endParaRPr lang="sv-SE" sz="800" strike="noStrike">
            <a:solidFill>
              <a:schemeClr val="tx1"/>
            </a:solidFill>
          </a:endParaRPr>
        </a:p>
      </dgm:t>
    </dgm:pt>
    <dgm:pt modelId="{76754EFF-BBCF-4AAA-8DCC-92362F4510B9}" type="parTrans" cxnId="{8D975F8A-52BF-4869-860E-570842468E09}">
      <dgm:prSet/>
      <dgm:spPr/>
      <dgm:t>
        <a:bodyPr/>
        <a:lstStyle/>
        <a:p>
          <a:endParaRPr lang="sv-SE"/>
        </a:p>
      </dgm:t>
    </dgm:pt>
    <dgm:pt modelId="{C88AAF69-299B-4CC0-B672-CB4086D435CA}" type="sibTrans" cxnId="{8D975F8A-52BF-4869-860E-570842468E09}">
      <dgm:prSet/>
      <dgm:spPr/>
      <dgm:t>
        <a:bodyPr/>
        <a:lstStyle/>
        <a:p>
          <a:endParaRPr lang="sv-SE"/>
        </a:p>
      </dgm:t>
    </dgm:pt>
    <dgm:pt modelId="{1364F96F-D420-48D6-BD4A-548A1FD2D249}">
      <dgm:prSet phldrT="[Text]" custT="1"/>
      <dgm:spPr/>
      <dgm:t>
        <a:bodyPr/>
        <a:lstStyle/>
        <a:p>
          <a:r>
            <a:rPr lang="sv-SE" sz="800">
              <a:solidFill>
                <a:schemeClr val="tx1"/>
              </a:solidFill>
            </a:rPr>
            <a:t>Arbetsgivaren ansvarar för den arbetslivsinriktade rehabiliteringen och rehabiliterar alltid åter i ordinarie arbete.</a:t>
          </a:r>
        </a:p>
      </dgm:t>
    </dgm:pt>
    <dgm:pt modelId="{5AD147F8-211E-4DF6-B14C-F122C92F089A}" type="parTrans" cxnId="{9D0AFE23-F380-4F6D-90D3-DD6EBB81F244}">
      <dgm:prSet/>
      <dgm:spPr/>
      <dgm:t>
        <a:bodyPr/>
        <a:lstStyle/>
        <a:p>
          <a:endParaRPr lang="sv-SE"/>
        </a:p>
      </dgm:t>
    </dgm:pt>
    <dgm:pt modelId="{34C0D1CC-A98A-42D1-9293-EECFC6CF0842}" type="sibTrans" cxnId="{9D0AFE23-F380-4F6D-90D3-DD6EBB81F244}">
      <dgm:prSet/>
      <dgm:spPr/>
      <dgm:t>
        <a:bodyPr/>
        <a:lstStyle/>
        <a:p>
          <a:endParaRPr lang="sv-SE"/>
        </a:p>
      </dgm:t>
    </dgm:pt>
    <dgm:pt modelId="{09FE2277-EB2F-4C0E-871C-DD0A686FF14D}">
      <dgm:prSet phldrT="[Text]" custT="1"/>
      <dgm:spPr/>
      <dgm:t>
        <a:bodyPr/>
        <a:lstStyle/>
        <a:p>
          <a:pPr>
            <a:buFontTx/>
            <a:buNone/>
          </a:pPr>
          <a:endParaRPr lang="sv-SE" sz="800">
            <a:solidFill>
              <a:schemeClr val="tx1"/>
            </a:solidFill>
          </a:endParaRPr>
        </a:p>
      </dgm:t>
    </dgm:pt>
    <dgm:pt modelId="{2C36BAF0-2D01-4E43-9572-FBBA01FBE619}" type="parTrans" cxnId="{FA80B0A0-7978-4BCB-9C52-1D56ACFEF8BA}">
      <dgm:prSet/>
      <dgm:spPr/>
      <dgm:t>
        <a:bodyPr/>
        <a:lstStyle/>
        <a:p>
          <a:endParaRPr lang="sv-SE"/>
        </a:p>
      </dgm:t>
    </dgm:pt>
    <dgm:pt modelId="{B55CC95F-45E2-4547-B57E-F073E71733DA}" type="sibTrans" cxnId="{FA80B0A0-7978-4BCB-9C52-1D56ACFEF8BA}">
      <dgm:prSet/>
      <dgm:spPr/>
      <dgm:t>
        <a:bodyPr/>
        <a:lstStyle/>
        <a:p>
          <a:endParaRPr lang="sv-SE"/>
        </a:p>
      </dgm:t>
    </dgm:pt>
    <dgm:pt modelId="{5D5FA888-7DFA-48C0-ABF1-77AA371B3EBF}">
      <dgm:prSet phldrT="[Text]" custT="1"/>
      <dgm:spPr/>
      <dgm:t>
        <a:bodyPr/>
        <a:lstStyle/>
        <a:p>
          <a:pPr>
            <a:buFontTx/>
            <a:buNone/>
          </a:pPr>
          <a:endParaRPr lang="sv-SE" sz="800">
            <a:solidFill>
              <a:schemeClr val="tx1"/>
            </a:solidFill>
          </a:endParaRPr>
        </a:p>
      </dgm:t>
    </dgm:pt>
    <dgm:pt modelId="{9953AB46-D9E2-4ED2-A3F0-755AD968527D}" type="parTrans" cxnId="{E3CD29F9-F134-43A3-9B3D-C10DEDD6588D}">
      <dgm:prSet/>
      <dgm:spPr/>
      <dgm:t>
        <a:bodyPr/>
        <a:lstStyle/>
        <a:p>
          <a:endParaRPr lang="sv-SE"/>
        </a:p>
      </dgm:t>
    </dgm:pt>
    <dgm:pt modelId="{B2CE4D2B-E464-4B3F-94BA-0139B13482D4}" type="sibTrans" cxnId="{E3CD29F9-F134-43A3-9B3D-C10DEDD6588D}">
      <dgm:prSet/>
      <dgm:spPr/>
      <dgm:t>
        <a:bodyPr/>
        <a:lstStyle/>
        <a:p>
          <a:endParaRPr lang="sv-SE"/>
        </a:p>
      </dgm:t>
    </dgm:pt>
    <dgm:pt modelId="{B1C8420A-D413-4F19-A614-A2DD6BFB09BF}">
      <dgm:prSet phldrT="[Text]" custT="1"/>
      <dgm:spPr/>
      <dgm:t>
        <a:bodyPr/>
        <a:lstStyle/>
        <a:p>
          <a:pPr>
            <a:buFontTx/>
            <a:buNone/>
          </a:pPr>
          <a:endParaRPr lang="sv-SE" sz="800">
            <a:solidFill>
              <a:schemeClr val="tx1"/>
            </a:solidFill>
          </a:endParaRPr>
        </a:p>
      </dgm:t>
    </dgm:pt>
    <dgm:pt modelId="{DC768B9D-254F-4A94-AC9D-9D9F0ED60081}" type="parTrans" cxnId="{AC802ED8-64E7-4FFB-8508-8F5766184E9F}">
      <dgm:prSet/>
      <dgm:spPr/>
      <dgm:t>
        <a:bodyPr/>
        <a:lstStyle/>
        <a:p>
          <a:endParaRPr lang="sv-SE"/>
        </a:p>
      </dgm:t>
    </dgm:pt>
    <dgm:pt modelId="{B48F2C6E-7F64-49A3-9A3B-75ADD7B5AA62}" type="sibTrans" cxnId="{AC802ED8-64E7-4FFB-8508-8F5766184E9F}">
      <dgm:prSet/>
      <dgm:spPr/>
      <dgm:t>
        <a:bodyPr/>
        <a:lstStyle/>
        <a:p>
          <a:endParaRPr lang="sv-SE"/>
        </a:p>
      </dgm:t>
    </dgm:pt>
    <dgm:pt modelId="{1894F052-C2F2-4E93-AB07-DDDBFCD07BA2}">
      <dgm:prSet phldrT="[Text]" custT="1"/>
      <dgm:spPr/>
      <dgm:t>
        <a:bodyPr/>
        <a:lstStyle/>
        <a:p>
          <a:pPr>
            <a:buFontTx/>
            <a:buNone/>
          </a:pPr>
          <a:endParaRPr lang="sv-SE" sz="800">
            <a:solidFill>
              <a:schemeClr val="tx1"/>
            </a:solidFill>
          </a:endParaRPr>
        </a:p>
      </dgm:t>
    </dgm:pt>
    <dgm:pt modelId="{D98B9E35-CEF0-4011-A063-CE374A29C1A4}" type="parTrans" cxnId="{593D817B-0B8B-463B-A252-D279996B18AB}">
      <dgm:prSet/>
      <dgm:spPr/>
      <dgm:t>
        <a:bodyPr/>
        <a:lstStyle/>
        <a:p>
          <a:endParaRPr lang="sv-SE"/>
        </a:p>
      </dgm:t>
    </dgm:pt>
    <dgm:pt modelId="{15DB0A68-2992-4923-AD3D-8D43C75A585D}" type="sibTrans" cxnId="{593D817B-0B8B-463B-A252-D279996B18AB}">
      <dgm:prSet/>
      <dgm:spPr/>
      <dgm:t>
        <a:bodyPr/>
        <a:lstStyle/>
        <a:p>
          <a:endParaRPr lang="sv-SE"/>
        </a:p>
      </dgm:t>
    </dgm:pt>
    <dgm:pt modelId="{9A5AEBDA-43ED-4943-BB7A-DF27915A0513}">
      <dgm:prSet phldrT="[Text]" custT="1"/>
      <dgm:spPr/>
      <dgm:t>
        <a:bodyPr/>
        <a:lstStyle/>
        <a:p>
          <a:pPr>
            <a:buFontTx/>
            <a:buNone/>
          </a:pPr>
          <a:endParaRPr lang="sv-SE" sz="800">
            <a:solidFill>
              <a:schemeClr val="tx1"/>
            </a:solidFill>
          </a:endParaRPr>
        </a:p>
      </dgm:t>
    </dgm:pt>
    <dgm:pt modelId="{9DB09C2A-5F91-439E-BF9E-B444DE17A18A}" type="parTrans" cxnId="{FC2D4CE5-D3CA-4E62-961A-01CB605BE3E6}">
      <dgm:prSet/>
      <dgm:spPr/>
      <dgm:t>
        <a:bodyPr/>
        <a:lstStyle/>
        <a:p>
          <a:endParaRPr lang="sv-SE"/>
        </a:p>
      </dgm:t>
    </dgm:pt>
    <dgm:pt modelId="{E877049E-C88D-4D64-A578-B394B6AB86EC}" type="sibTrans" cxnId="{FC2D4CE5-D3CA-4E62-961A-01CB605BE3E6}">
      <dgm:prSet/>
      <dgm:spPr/>
      <dgm:t>
        <a:bodyPr/>
        <a:lstStyle/>
        <a:p>
          <a:endParaRPr lang="sv-SE"/>
        </a:p>
      </dgm:t>
    </dgm:pt>
    <dgm:pt modelId="{4BF6F054-5F2D-4EEC-9336-9B2652B2BD52}">
      <dgm:prSet phldrT="[Text]" custT="1"/>
      <dgm:spPr/>
      <dgm:t>
        <a:bodyPr/>
        <a:lstStyle/>
        <a:p>
          <a:pPr>
            <a:buFontTx/>
            <a:buNone/>
          </a:pPr>
          <a:endParaRPr lang="sv-SE" sz="800">
            <a:solidFill>
              <a:schemeClr val="tx1"/>
            </a:solidFill>
          </a:endParaRPr>
        </a:p>
      </dgm:t>
    </dgm:pt>
    <dgm:pt modelId="{976C52F3-26A2-4965-9A8E-F4C3EA9BD317}" type="parTrans" cxnId="{203C0E3E-3C4E-4556-B7B8-9ACACD12FE45}">
      <dgm:prSet/>
      <dgm:spPr/>
      <dgm:t>
        <a:bodyPr/>
        <a:lstStyle/>
        <a:p>
          <a:endParaRPr lang="sv-SE"/>
        </a:p>
      </dgm:t>
    </dgm:pt>
    <dgm:pt modelId="{778929E9-C294-4082-8E0F-4300456ECD88}" type="sibTrans" cxnId="{203C0E3E-3C4E-4556-B7B8-9ACACD12FE45}">
      <dgm:prSet/>
      <dgm:spPr/>
      <dgm:t>
        <a:bodyPr/>
        <a:lstStyle/>
        <a:p>
          <a:endParaRPr lang="sv-SE"/>
        </a:p>
      </dgm:t>
    </dgm:pt>
    <dgm:pt modelId="{6D6B9295-7AD1-43FC-8167-1BA7DF29B64F}">
      <dgm:prSet phldrT="[Text]" custT="1"/>
      <dgm:spPr/>
      <dgm:t>
        <a:bodyPr/>
        <a:lstStyle/>
        <a:p>
          <a:r>
            <a:rPr lang="sv-SE" sz="800">
              <a:solidFill>
                <a:schemeClr val="tx1"/>
              </a:solidFill>
            </a:rPr>
            <a:t>Läkarintyg ska fortlöpande utan uppehåll lämnas till chef så länge sjukfrånvaron gäller. </a:t>
          </a:r>
        </a:p>
      </dgm:t>
    </dgm:pt>
    <dgm:pt modelId="{886DD24D-E1E5-4EEB-8CCF-B4A273B9AEBA}" type="sibTrans" cxnId="{41AAE7BD-F1D6-48DA-B4C3-64F672C729AB}">
      <dgm:prSet/>
      <dgm:spPr/>
      <dgm:t>
        <a:bodyPr/>
        <a:lstStyle/>
        <a:p>
          <a:endParaRPr lang="sv-SE"/>
        </a:p>
      </dgm:t>
    </dgm:pt>
    <dgm:pt modelId="{898518F8-C4C0-493B-9E49-2E75EA10578E}" type="parTrans" cxnId="{41AAE7BD-F1D6-48DA-B4C3-64F672C729AB}">
      <dgm:prSet/>
      <dgm:spPr/>
      <dgm:t>
        <a:bodyPr/>
        <a:lstStyle/>
        <a:p>
          <a:endParaRPr lang="sv-SE"/>
        </a:p>
      </dgm:t>
    </dgm:pt>
    <dgm:pt modelId="{A4D5F518-73B7-4D7A-9C48-2FAE070632F8}">
      <dgm:prSet phldrT="[Text]" custT="1"/>
      <dgm:spPr/>
      <dgm:t>
        <a:bodyPr/>
        <a:lstStyle/>
        <a:p>
          <a:pPr>
            <a:buFontTx/>
            <a:buNone/>
          </a:pPr>
          <a:endParaRPr lang="sv-SE" sz="800">
            <a:solidFill>
              <a:schemeClr val="tx1"/>
            </a:solidFill>
          </a:endParaRPr>
        </a:p>
      </dgm:t>
    </dgm:pt>
    <dgm:pt modelId="{79A82242-CDE8-4D52-82DB-6D0E94B03E66}" type="parTrans" cxnId="{11C77488-3B44-4023-BB53-3E25A05712A5}">
      <dgm:prSet/>
      <dgm:spPr/>
      <dgm:t>
        <a:bodyPr/>
        <a:lstStyle/>
        <a:p>
          <a:endParaRPr lang="sv-SE"/>
        </a:p>
      </dgm:t>
    </dgm:pt>
    <dgm:pt modelId="{687E684C-7B17-4B2D-80C5-B4E72B737A17}" type="sibTrans" cxnId="{11C77488-3B44-4023-BB53-3E25A05712A5}">
      <dgm:prSet/>
      <dgm:spPr/>
      <dgm:t>
        <a:bodyPr/>
        <a:lstStyle/>
        <a:p>
          <a:endParaRPr lang="sv-SE"/>
        </a:p>
      </dgm:t>
    </dgm:pt>
    <dgm:pt modelId="{0D3A84EE-0156-44FE-9BE1-467E483C480B}">
      <dgm:prSet phldrT="[Text]" custT="1"/>
      <dgm:spPr/>
      <dgm:t>
        <a:bodyPr/>
        <a:lstStyle/>
        <a:p>
          <a:pPr>
            <a:buFontTx/>
            <a:buNone/>
          </a:pPr>
          <a:r>
            <a:rPr lang="sv-SE" sz="800" dirty="0">
              <a:solidFill>
                <a:schemeClr val="tx1"/>
              </a:solidFill>
            </a:rPr>
            <a:t>Systemstöd: </a:t>
          </a:r>
          <a:r>
            <a:rPr lang="sv-SE" sz="800" dirty="0" err="1">
              <a:solidFill>
                <a:schemeClr val="tx1"/>
              </a:solidFill>
            </a:rPr>
            <a:t>Adato</a:t>
          </a:r>
          <a:endParaRPr lang="sv-SE" sz="800" dirty="0">
            <a:solidFill>
              <a:schemeClr val="tx1"/>
            </a:solidFill>
          </a:endParaRPr>
        </a:p>
      </dgm:t>
    </dgm:pt>
    <dgm:pt modelId="{E0C8D0DD-0468-45F6-A713-B8B26F89E634}" type="parTrans" cxnId="{D57CD65B-AA2E-44F8-A828-58B4D9A5201E}">
      <dgm:prSet/>
      <dgm:spPr/>
      <dgm:t>
        <a:bodyPr/>
        <a:lstStyle/>
        <a:p>
          <a:endParaRPr lang="sv-SE"/>
        </a:p>
      </dgm:t>
    </dgm:pt>
    <dgm:pt modelId="{0E315A5B-4BDE-4186-BFE1-2F506D99151A}" type="sibTrans" cxnId="{D57CD65B-AA2E-44F8-A828-58B4D9A5201E}">
      <dgm:prSet/>
      <dgm:spPr/>
      <dgm:t>
        <a:bodyPr/>
        <a:lstStyle/>
        <a:p>
          <a:endParaRPr lang="sv-SE"/>
        </a:p>
      </dgm:t>
    </dgm:pt>
    <dgm:pt modelId="{375C6B24-4715-4A90-9876-801BE40E276D}">
      <dgm:prSet phldrT="[Text]" custT="1"/>
      <dgm:spPr/>
      <dgm:t>
        <a:bodyPr/>
        <a:lstStyle/>
        <a:p>
          <a:pPr>
            <a:buFontTx/>
            <a:buNone/>
          </a:pPr>
          <a:endParaRPr lang="sv-SE" sz="800">
            <a:solidFill>
              <a:schemeClr val="tx1"/>
            </a:solidFill>
          </a:endParaRPr>
        </a:p>
      </dgm:t>
    </dgm:pt>
    <dgm:pt modelId="{ECD46B0F-34E6-4023-ADF4-D8391A3FC04F}" type="parTrans" cxnId="{9BE14EB8-1DE1-46FF-A977-F487B258E79D}">
      <dgm:prSet/>
      <dgm:spPr/>
      <dgm:t>
        <a:bodyPr/>
        <a:lstStyle/>
        <a:p>
          <a:endParaRPr lang="sv-SE"/>
        </a:p>
      </dgm:t>
    </dgm:pt>
    <dgm:pt modelId="{2A5751E2-EAC0-465D-99ED-CD0836BD738A}" type="sibTrans" cxnId="{9BE14EB8-1DE1-46FF-A977-F487B258E79D}">
      <dgm:prSet/>
      <dgm:spPr/>
      <dgm:t>
        <a:bodyPr/>
        <a:lstStyle/>
        <a:p>
          <a:endParaRPr lang="sv-SE"/>
        </a:p>
      </dgm:t>
    </dgm:pt>
    <dgm:pt modelId="{26162A0F-CE38-4C17-A71C-DF2887BD3520}" type="pres">
      <dgm:prSet presAssocID="{1DA1D942-4361-4B34-9FCF-7F0E02408E8E}" presName="linearFlow" presStyleCnt="0">
        <dgm:presLayoutVars>
          <dgm:dir/>
          <dgm:animLvl val="lvl"/>
          <dgm:resizeHandles val="exact"/>
        </dgm:presLayoutVars>
      </dgm:prSet>
      <dgm:spPr/>
    </dgm:pt>
    <dgm:pt modelId="{A3073954-0579-45B5-B352-02C2E285AF28}" type="pres">
      <dgm:prSet presAssocID="{A83219FB-1290-4E3A-9B33-CE42D9C3AF3A}" presName="composite" presStyleCnt="0"/>
      <dgm:spPr/>
    </dgm:pt>
    <dgm:pt modelId="{7A3BEF3B-107B-4B97-8DD9-FD7901B3538A}" type="pres">
      <dgm:prSet presAssocID="{A83219FB-1290-4E3A-9B33-CE42D9C3AF3A}" presName="par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BFFB76DE-D168-4375-93C3-669E9DE36961}" type="pres">
      <dgm:prSet presAssocID="{A83219FB-1290-4E3A-9B33-CE42D9C3AF3A}" presName="parSh" presStyleLbl="node1" presStyleIdx="0" presStyleCnt="6" custLinFactNeighborY="-16589"/>
      <dgm:spPr/>
    </dgm:pt>
    <dgm:pt modelId="{C25DCC98-8A27-49AE-9DA4-9E8054331F6F}" type="pres">
      <dgm:prSet presAssocID="{A83219FB-1290-4E3A-9B33-CE42D9C3AF3A}" presName="desTx" presStyleLbl="fgAcc1" presStyleIdx="0" presStyleCnt="6" custScaleX="102435" custLinFactNeighborX="-6621" custLinFactNeighborY="-374">
        <dgm:presLayoutVars>
          <dgm:bulletEnabled val="1"/>
        </dgm:presLayoutVars>
      </dgm:prSet>
      <dgm:spPr/>
    </dgm:pt>
    <dgm:pt modelId="{339088BF-1D7C-48CF-9AFE-14022C07A491}" type="pres">
      <dgm:prSet presAssocID="{9D6BA205-D9AF-44DE-BF8F-9AD49BE3C96D}" presName="sibTrans" presStyleLbl="sibTrans2D1" presStyleIdx="0" presStyleCnt="5"/>
      <dgm:spPr/>
    </dgm:pt>
    <dgm:pt modelId="{9F908864-8A3D-4F86-80C3-85B6D667E107}" type="pres">
      <dgm:prSet presAssocID="{9D6BA205-D9AF-44DE-BF8F-9AD49BE3C96D}" presName="connTx" presStyleLbl="sibTrans2D1" presStyleIdx="0" presStyleCnt="5"/>
      <dgm:spPr/>
    </dgm:pt>
    <dgm:pt modelId="{F6051B3C-2511-4CB3-ABAF-E760F1E1BBD4}" type="pres">
      <dgm:prSet presAssocID="{C5985DA9-9510-4AB0-9B57-81C9031EBB10}" presName="composite" presStyleCnt="0"/>
      <dgm:spPr/>
    </dgm:pt>
    <dgm:pt modelId="{A04185CF-FF5C-415C-B684-ABBA02D3BBCE}" type="pres">
      <dgm:prSet presAssocID="{C5985DA9-9510-4AB0-9B57-81C9031EBB10}" presName="par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E6D4EB2E-2A77-49DA-B8B4-D996F979A4E2}" type="pres">
      <dgm:prSet presAssocID="{C5985DA9-9510-4AB0-9B57-81C9031EBB10}" presName="parSh" presStyleLbl="node1" presStyleIdx="1" presStyleCnt="6" custLinFactNeighborY="-16588"/>
      <dgm:spPr/>
    </dgm:pt>
    <dgm:pt modelId="{F008A58A-8E50-47BF-BB83-E09457E9E96C}" type="pres">
      <dgm:prSet presAssocID="{C5985DA9-9510-4AB0-9B57-81C9031EBB10}" presName="desTx" presStyleLbl="fgAcc1" presStyleIdx="1" presStyleCnt="6" custLinFactNeighborX="-9209" custLinFactNeighborY="-740">
        <dgm:presLayoutVars>
          <dgm:bulletEnabled val="1"/>
        </dgm:presLayoutVars>
      </dgm:prSet>
      <dgm:spPr/>
    </dgm:pt>
    <dgm:pt modelId="{9873DB18-04FA-4ED9-809B-371B33F8D42A}" type="pres">
      <dgm:prSet presAssocID="{58B1BC9B-8BDC-4D6E-B639-BE0A713E9129}" presName="sibTrans" presStyleLbl="sibTrans2D1" presStyleIdx="1" presStyleCnt="5"/>
      <dgm:spPr/>
    </dgm:pt>
    <dgm:pt modelId="{6CBF2A71-9113-49FB-A314-4188514BF142}" type="pres">
      <dgm:prSet presAssocID="{58B1BC9B-8BDC-4D6E-B639-BE0A713E9129}" presName="connTx" presStyleLbl="sibTrans2D1" presStyleIdx="1" presStyleCnt="5"/>
      <dgm:spPr/>
    </dgm:pt>
    <dgm:pt modelId="{DED637E9-DE57-4E77-B1C0-AA5F10F2C634}" type="pres">
      <dgm:prSet presAssocID="{90EBBD58-9838-443B-A81E-33B02F3F2B9E}" presName="composite" presStyleCnt="0"/>
      <dgm:spPr/>
    </dgm:pt>
    <dgm:pt modelId="{6AACFA60-7C51-4B0F-AB3B-EA651D710019}" type="pres">
      <dgm:prSet presAssocID="{90EBBD58-9838-443B-A81E-33B02F3F2B9E}" presName="par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C8D73222-5473-455D-8D38-1E1DA769E2DA}" type="pres">
      <dgm:prSet presAssocID="{90EBBD58-9838-443B-A81E-33B02F3F2B9E}" presName="parSh" presStyleLbl="node1" presStyleIdx="2" presStyleCnt="6" custLinFactNeighborX="1535" custLinFactNeighborY="-15317"/>
      <dgm:spPr/>
    </dgm:pt>
    <dgm:pt modelId="{623E7A14-2046-4F96-9DDE-351F6CB81858}" type="pres">
      <dgm:prSet presAssocID="{90EBBD58-9838-443B-A81E-33B02F3F2B9E}" presName="desTx" presStyleLbl="fgAcc1" presStyleIdx="2" presStyleCnt="6" custLinFactNeighborX="-3129" custLinFactNeighborY="-420">
        <dgm:presLayoutVars>
          <dgm:bulletEnabled val="1"/>
        </dgm:presLayoutVars>
      </dgm:prSet>
      <dgm:spPr/>
    </dgm:pt>
    <dgm:pt modelId="{074996B1-6BD3-41F3-8D21-CF626B4ECF76}" type="pres">
      <dgm:prSet presAssocID="{B4DC6058-5161-47DF-8011-EB27866C2236}" presName="sibTrans" presStyleLbl="sibTrans2D1" presStyleIdx="2" presStyleCnt="5"/>
      <dgm:spPr/>
    </dgm:pt>
    <dgm:pt modelId="{2953C216-7078-4CFA-8B05-BDA9B0FEDE44}" type="pres">
      <dgm:prSet presAssocID="{B4DC6058-5161-47DF-8011-EB27866C2236}" presName="connTx" presStyleLbl="sibTrans2D1" presStyleIdx="2" presStyleCnt="5"/>
      <dgm:spPr/>
    </dgm:pt>
    <dgm:pt modelId="{4C4FCB17-E7DA-41B4-BAE4-324593FE358A}" type="pres">
      <dgm:prSet presAssocID="{DAD4C506-D455-4060-98E5-6F43A7501D70}" presName="composite" presStyleCnt="0"/>
      <dgm:spPr/>
    </dgm:pt>
    <dgm:pt modelId="{014E9C15-F212-471A-B0DD-6769B7459235}" type="pres">
      <dgm:prSet presAssocID="{DAD4C506-D455-4060-98E5-6F43A7501D70}" presName="par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A0049C00-7A8C-4960-BAFA-6DBA397B0E5D}" type="pres">
      <dgm:prSet presAssocID="{DAD4C506-D455-4060-98E5-6F43A7501D70}" presName="parSh" presStyleLbl="node1" presStyleIdx="3" presStyleCnt="6" custLinFactNeighborX="-3242" custLinFactNeighborY="-14040"/>
      <dgm:spPr/>
    </dgm:pt>
    <dgm:pt modelId="{12579144-5778-41DB-BFA4-54FD99BB2D76}" type="pres">
      <dgm:prSet presAssocID="{DAD4C506-D455-4060-98E5-6F43A7501D70}" presName="desTx" presStyleLbl="fgAcc1" presStyleIdx="3" presStyleCnt="6" custLinFactNeighborX="-11337" custLinFactNeighborY="-370">
        <dgm:presLayoutVars>
          <dgm:bulletEnabled val="1"/>
        </dgm:presLayoutVars>
      </dgm:prSet>
      <dgm:spPr/>
    </dgm:pt>
    <dgm:pt modelId="{AE63E2DA-3A21-4A4A-9C6F-73F93F199A5C}" type="pres">
      <dgm:prSet presAssocID="{23AA6E7F-752B-4D60-B496-9C56B8A873A3}" presName="sibTrans" presStyleLbl="sibTrans2D1" presStyleIdx="3" presStyleCnt="5"/>
      <dgm:spPr/>
    </dgm:pt>
    <dgm:pt modelId="{797957A8-94F2-4586-8CF6-FDC114010F42}" type="pres">
      <dgm:prSet presAssocID="{23AA6E7F-752B-4D60-B496-9C56B8A873A3}" presName="connTx" presStyleLbl="sibTrans2D1" presStyleIdx="3" presStyleCnt="5"/>
      <dgm:spPr/>
    </dgm:pt>
    <dgm:pt modelId="{6A861022-E370-4C44-AFBE-1ECA88D3973C}" type="pres">
      <dgm:prSet presAssocID="{214722A3-3F77-4CFA-A4A9-FA65EBBC1724}" presName="composite" presStyleCnt="0"/>
      <dgm:spPr/>
    </dgm:pt>
    <dgm:pt modelId="{27DC62AA-B7DC-48B4-8D4F-C7A005F821E4}" type="pres">
      <dgm:prSet presAssocID="{214722A3-3F77-4CFA-A4A9-FA65EBBC1724}" presName="par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F43060E7-FF19-4F2E-A9E6-ACBBC80C28C2}" type="pres">
      <dgm:prSet presAssocID="{214722A3-3F77-4CFA-A4A9-FA65EBBC1724}" presName="parSh" presStyleLbl="node1" presStyleIdx="4" presStyleCnt="6" custLinFactNeighborX="-1535" custLinFactNeighborY="-13182"/>
      <dgm:spPr/>
    </dgm:pt>
    <dgm:pt modelId="{03D441D0-E8CD-444A-AE9E-F944601D0DD7}" type="pres">
      <dgm:prSet presAssocID="{214722A3-3F77-4CFA-A4A9-FA65EBBC1724}" presName="desTx" presStyleLbl="fgAcc1" presStyleIdx="4" presStyleCnt="6" custLinFactNeighborX="-12589" custLinFactNeighborY="-705">
        <dgm:presLayoutVars>
          <dgm:bulletEnabled val="1"/>
        </dgm:presLayoutVars>
      </dgm:prSet>
      <dgm:spPr/>
    </dgm:pt>
    <dgm:pt modelId="{C2CD0DB2-CF44-4D0D-9B6C-79138966DB6B}" type="pres">
      <dgm:prSet presAssocID="{A082CF6E-9772-49FB-AD2C-38B31A1804B1}" presName="sibTrans" presStyleLbl="sibTrans2D1" presStyleIdx="4" presStyleCnt="5"/>
      <dgm:spPr/>
    </dgm:pt>
    <dgm:pt modelId="{84F2E545-17B9-4811-B88E-284DDA8F7C17}" type="pres">
      <dgm:prSet presAssocID="{A082CF6E-9772-49FB-AD2C-38B31A1804B1}" presName="connTx" presStyleLbl="sibTrans2D1" presStyleIdx="4" presStyleCnt="5"/>
      <dgm:spPr/>
    </dgm:pt>
    <dgm:pt modelId="{405099BE-0E32-43B5-9EF4-4CF64F69B50B}" type="pres">
      <dgm:prSet presAssocID="{8543339E-D9E0-4648-81C2-6AFEA95C8846}" presName="composite" presStyleCnt="0"/>
      <dgm:spPr/>
    </dgm:pt>
    <dgm:pt modelId="{9FFAF922-B99F-49BE-8160-202D2370A187}" type="pres">
      <dgm:prSet presAssocID="{8543339E-D9E0-4648-81C2-6AFEA95C8846}" presName="par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81F79D17-583B-4D38-A5F7-C86FC3207A4D}" type="pres">
      <dgm:prSet presAssocID="{8543339E-D9E0-4648-81C2-6AFEA95C8846}" presName="parSh" presStyleLbl="node1" presStyleIdx="5" presStyleCnt="6" custLinFactNeighborY="-15312"/>
      <dgm:spPr/>
    </dgm:pt>
    <dgm:pt modelId="{ACBA21AC-BA42-44D9-A57C-3558D4CAFB8C}" type="pres">
      <dgm:prSet presAssocID="{8543339E-D9E0-4648-81C2-6AFEA95C8846}" presName="desTx" presStyleLbl="fgAcc1" presStyleIdx="5" presStyleCnt="6" custLinFactNeighborX="-16461" custLinFactNeighborY="-998">
        <dgm:presLayoutVars>
          <dgm:bulletEnabled val="1"/>
        </dgm:presLayoutVars>
      </dgm:prSet>
      <dgm:spPr/>
    </dgm:pt>
  </dgm:ptLst>
  <dgm:cxnLst>
    <dgm:cxn modelId="{5F60E600-02B3-4E2D-8A64-5F07292111AB}" srcId="{8543339E-D9E0-4648-81C2-6AFEA95C8846}" destId="{7A616478-3981-4365-9277-D7D72546D06A}" srcOrd="9" destOrd="0" parTransId="{5796A5C9-F9BC-46C2-A5E3-4C2A5D3AD18A}" sibTransId="{02F1F4B1-7E9C-4746-85B2-ABEDA3F05972}"/>
    <dgm:cxn modelId="{7FE55901-B1DE-40A5-9DC7-B2A018BB573A}" type="presOf" srcId="{1DA1D942-4361-4B34-9FCF-7F0E02408E8E}" destId="{26162A0F-CE38-4C17-A71C-DF2887BD3520}" srcOrd="0" destOrd="0" presId="urn:microsoft.com/office/officeart/2005/8/layout/process3"/>
    <dgm:cxn modelId="{B91B6C03-FBBA-4A82-AE61-46F9D772A1C6}" type="presOf" srcId="{D5A52A8E-CF31-4F28-9F3C-C997B6A8B924}" destId="{03D441D0-E8CD-444A-AE9E-F944601D0DD7}" srcOrd="0" destOrd="5" presId="urn:microsoft.com/office/officeart/2005/8/layout/process3"/>
    <dgm:cxn modelId="{CD185305-CAE0-4A12-AD7F-6922C9BF315E}" type="presOf" srcId="{EF53F7BD-0E0A-4250-87BB-DCF935206C3F}" destId="{C25DCC98-8A27-49AE-9DA4-9E8054331F6F}" srcOrd="0" destOrd="20" presId="urn:microsoft.com/office/officeart/2005/8/layout/process3"/>
    <dgm:cxn modelId="{3621A506-CC88-4C76-8A14-8C2D14556B15}" srcId="{1DA1D942-4361-4B34-9FCF-7F0E02408E8E}" destId="{8543339E-D9E0-4648-81C2-6AFEA95C8846}" srcOrd="5" destOrd="0" parTransId="{84F0A4B7-2DCC-42D3-9084-A6B27029636E}" sibTransId="{60E0454D-178A-4E21-8561-0D8E21FEB9D5}"/>
    <dgm:cxn modelId="{C9CFAF06-2017-4315-BFF1-C7804C0265ED}" type="presOf" srcId="{128067CB-7057-4C84-AA27-8860F600D62B}" destId="{C25DCC98-8A27-49AE-9DA4-9E8054331F6F}" srcOrd="0" destOrd="8" presId="urn:microsoft.com/office/officeart/2005/8/layout/process3"/>
    <dgm:cxn modelId="{75C7B507-7C22-4E31-A4F5-DBF07A4E3034}" srcId="{C5985DA9-9510-4AB0-9B57-81C9031EBB10}" destId="{455A3365-FB69-4DBE-81DF-6B9458682451}" srcOrd="6" destOrd="0" parTransId="{73175E3E-F9A4-4A1D-B81E-54136D48FC19}" sibTransId="{CB4A5A8F-B523-4746-A78E-AB1E3B739B6C}"/>
    <dgm:cxn modelId="{7299D807-3D40-460C-972E-2A38D9C2C469}" type="presOf" srcId="{FC5499A1-F1D8-44FB-8A65-167EE65EB8B2}" destId="{F008A58A-8E50-47BF-BB83-E09457E9E96C}" srcOrd="0" destOrd="1" presId="urn:microsoft.com/office/officeart/2005/8/layout/process3"/>
    <dgm:cxn modelId="{818D270A-6411-49BD-B61C-C8C5E2CE35B2}" type="presOf" srcId="{E5BBA34A-3BF8-464C-BADC-85644F6824C8}" destId="{C25DCC98-8A27-49AE-9DA4-9E8054331F6F}" srcOrd="0" destOrd="19" presId="urn:microsoft.com/office/officeart/2005/8/layout/process3"/>
    <dgm:cxn modelId="{8CAC5D0A-1762-4727-8F6B-6E11EAFD31DD}" type="presOf" srcId="{6D6B9295-7AD1-43FC-8167-1BA7DF29B64F}" destId="{F008A58A-8E50-47BF-BB83-E09457E9E96C}" srcOrd="0" destOrd="5" presId="urn:microsoft.com/office/officeart/2005/8/layout/process3"/>
    <dgm:cxn modelId="{E68FFB0A-3995-428F-BC7E-741E290444DA}" type="presOf" srcId="{4CA63393-E756-43E2-8984-8B0BBF15DFCF}" destId="{ACBA21AC-BA42-44D9-A57C-3558D4CAFB8C}" srcOrd="0" destOrd="3" presId="urn:microsoft.com/office/officeart/2005/8/layout/process3"/>
    <dgm:cxn modelId="{B5E5440C-9D68-485B-BAEE-A1F9788E5CA1}" type="presOf" srcId="{0962C5DE-6A12-4DA9-A3E7-CADF9C717B2A}" destId="{03D441D0-E8CD-444A-AE9E-F944601D0DD7}" srcOrd="0" destOrd="1" presId="urn:microsoft.com/office/officeart/2005/8/layout/process3"/>
    <dgm:cxn modelId="{AAF6280F-33D0-4739-8617-4024A262AE0B}" type="presOf" srcId="{B2CFB7B4-27E1-4CAB-BEB4-AFB2E4CEFD13}" destId="{ACBA21AC-BA42-44D9-A57C-3558D4CAFB8C}" srcOrd="0" destOrd="16" presId="urn:microsoft.com/office/officeart/2005/8/layout/process3"/>
    <dgm:cxn modelId="{D7DE850F-B562-470A-B455-560BD75A70A8}" srcId="{C5985DA9-9510-4AB0-9B57-81C9031EBB10}" destId="{458969C4-8AD3-470E-B3F7-2FEB40880B17}" srcOrd="2" destOrd="0" parTransId="{000D9027-47FA-4F25-9702-399AC4D8BC52}" sibTransId="{02D07D72-DF49-4C93-BD63-878992AD4FC2}"/>
    <dgm:cxn modelId="{7F500711-E837-4BB5-973B-5D4DA49202D1}" type="presOf" srcId="{4BF6F054-5F2D-4EEC-9336-9B2652B2BD52}" destId="{03D441D0-E8CD-444A-AE9E-F944601D0DD7}" srcOrd="0" destOrd="14" presId="urn:microsoft.com/office/officeart/2005/8/layout/process3"/>
    <dgm:cxn modelId="{3DF34D12-AE7F-411B-8BF2-A768CD24616A}" type="presOf" srcId="{CE64AF86-0DFB-4D94-B44A-5C2FF2A96014}" destId="{F008A58A-8E50-47BF-BB83-E09457E9E96C}" srcOrd="0" destOrd="7" presId="urn:microsoft.com/office/officeart/2005/8/layout/process3"/>
    <dgm:cxn modelId="{B0A57112-BFBD-4CB3-B4F3-30347219D837}" type="presOf" srcId="{9D6BA205-D9AF-44DE-BF8F-9AD49BE3C96D}" destId="{9F908864-8A3D-4F86-80C3-85B6D667E107}" srcOrd="1" destOrd="0" presId="urn:microsoft.com/office/officeart/2005/8/layout/process3"/>
    <dgm:cxn modelId="{B952AE13-5C0E-4B16-A567-C7E4466E91A4}" type="presOf" srcId="{BE1C23B8-A1F9-43DD-8032-A8CA88247362}" destId="{C25DCC98-8A27-49AE-9DA4-9E8054331F6F}" srcOrd="0" destOrd="16" presId="urn:microsoft.com/office/officeart/2005/8/layout/process3"/>
    <dgm:cxn modelId="{F7E0CB13-4795-494A-876B-87AA29336600}" srcId="{214722A3-3F77-4CFA-A4A9-FA65EBBC1724}" destId="{7C714545-59A4-4D2F-9C89-5C858818721F}" srcOrd="8" destOrd="0" parTransId="{872DEB99-919C-4B1C-822A-ADEADE97F6AF}" sibTransId="{70987817-FE9F-44EF-9121-48FFA979B9F8}"/>
    <dgm:cxn modelId="{382CE614-42CE-41FD-B0E7-93D2C6283905}" srcId="{8543339E-D9E0-4648-81C2-6AFEA95C8846}" destId="{E7CA3FBD-C7D5-4304-88B1-F3196CD81409}" srcOrd="7" destOrd="0" parTransId="{223E35EE-42AA-4F77-B0FE-DED6AE7CF22E}" sibTransId="{287DD16D-87D4-4140-AEC2-8F03ADB223E7}"/>
    <dgm:cxn modelId="{1B288E16-6746-4544-A716-B0EEDA016323}" type="presOf" srcId="{BA85238E-2A7E-42C3-8F4C-EE57B236E71D}" destId="{623E7A14-2046-4F96-9DDE-351F6CB81858}" srcOrd="0" destOrd="7" presId="urn:microsoft.com/office/officeart/2005/8/layout/process3"/>
    <dgm:cxn modelId="{5EA9AE17-9269-461F-8CBE-773A9626CF41}" type="presOf" srcId="{53DAD712-0B2D-4A36-9635-50E8DE18863C}" destId="{ACBA21AC-BA42-44D9-A57C-3558D4CAFB8C}" srcOrd="0" destOrd="2" presId="urn:microsoft.com/office/officeart/2005/8/layout/process3"/>
    <dgm:cxn modelId="{9D5C251A-AE98-48B6-9862-F48B5366B8FF}" srcId="{A83219FB-1290-4E3A-9B33-CE42D9C3AF3A}" destId="{848C26F9-5E62-41E3-9084-A3F74E6177B5}" srcOrd="17" destOrd="0" parTransId="{EF250FF2-04B8-4C66-B4CE-F2AD23A4CB85}" sibTransId="{4D1470A0-540D-4A56-B2F2-666E47EB12B7}"/>
    <dgm:cxn modelId="{5B93A21A-94D5-4391-99A5-89C7198452D3}" srcId="{A83219FB-1290-4E3A-9B33-CE42D9C3AF3A}" destId="{FF43C146-1EA0-44E6-A74A-18B1AD970D1C}" srcOrd="1" destOrd="0" parTransId="{4065D5C2-2441-4DC7-B29F-D75AD54129E1}" sibTransId="{E38C910F-3345-4D1D-BA22-0BD559AAFCF6}"/>
    <dgm:cxn modelId="{B1C6251C-578A-4C1A-8304-6678ED80ADE3}" type="presOf" srcId="{8543339E-D9E0-4648-81C2-6AFEA95C8846}" destId="{81F79D17-583B-4D38-A5F7-C86FC3207A4D}" srcOrd="1" destOrd="0" presId="urn:microsoft.com/office/officeart/2005/8/layout/process3"/>
    <dgm:cxn modelId="{3893001E-04DD-4780-98D0-B82E97AFACBE}" srcId="{214722A3-3F77-4CFA-A4A9-FA65EBBC1724}" destId="{0962C5DE-6A12-4DA9-A3E7-CADF9C717B2A}" srcOrd="1" destOrd="0" parTransId="{1C133693-9DDA-4C3A-8DF6-BBEBBBC4581A}" sibTransId="{B5EFE34A-C8FF-4656-898F-6B8BE77CC692}"/>
    <dgm:cxn modelId="{32146C1F-F993-4C23-A752-6B37F026741D}" srcId="{A83219FB-1290-4E3A-9B33-CE42D9C3AF3A}" destId="{BE1C23B8-A1F9-43DD-8032-A8CA88247362}" srcOrd="16" destOrd="0" parTransId="{3BDF24B1-08CE-411E-965B-749BC4B6A43F}" sibTransId="{F7703F3E-E68F-40CD-AEB2-2A4349681F3A}"/>
    <dgm:cxn modelId="{0E4DBA1F-42B2-402A-9990-6F2BEB1A8849}" type="presOf" srcId="{B1D628A3-A2E3-4B73-94D2-DC4E38FF73F4}" destId="{03D441D0-E8CD-444A-AE9E-F944601D0DD7}" srcOrd="0" destOrd="7" presId="urn:microsoft.com/office/officeart/2005/8/layout/process3"/>
    <dgm:cxn modelId="{EA4D3920-427B-4BFE-A20F-0EC04771D89A}" type="presOf" srcId="{B5763C83-0C6D-405D-B017-72746CDA3FBF}" destId="{12579144-5778-41DB-BFA4-54FD99BB2D76}" srcOrd="0" destOrd="1" presId="urn:microsoft.com/office/officeart/2005/8/layout/process3"/>
    <dgm:cxn modelId="{EC4C0222-0448-4259-A435-071CEA1AA0BC}" srcId="{1DA1D942-4361-4B34-9FCF-7F0E02408E8E}" destId="{C5985DA9-9510-4AB0-9B57-81C9031EBB10}" srcOrd="1" destOrd="0" parTransId="{10F8797B-F924-454A-ACBF-E864193FB20E}" sibTransId="{58B1BC9B-8BDC-4D6E-B639-BE0A713E9129}"/>
    <dgm:cxn modelId="{B3C83622-CDE8-4495-A75F-50AF99BBF1DA}" type="presOf" srcId="{95AA8B37-3B53-4BA4-BBA7-723C9D20A4EA}" destId="{F008A58A-8E50-47BF-BB83-E09457E9E96C}" srcOrd="0" destOrd="11" presId="urn:microsoft.com/office/officeart/2005/8/layout/process3"/>
    <dgm:cxn modelId="{B1372323-4E37-4C03-838F-5CEF2A0AA17C}" srcId="{8543339E-D9E0-4648-81C2-6AFEA95C8846}" destId="{CA770AD3-24E6-47BC-A22C-846D3EB68695}" srcOrd="5" destOrd="0" parTransId="{4A823AB6-BB19-4A50-9F83-445FA69A6357}" sibTransId="{6C0075D6-26C5-4865-BAA3-A60A6E7FDCE9}"/>
    <dgm:cxn modelId="{9D0AFE23-F380-4F6D-90D3-DD6EBB81F244}" srcId="{214722A3-3F77-4CFA-A4A9-FA65EBBC1724}" destId="{1364F96F-D420-48D6-BD4A-548A1FD2D249}" srcOrd="0" destOrd="0" parTransId="{5AD147F8-211E-4DF6-B14C-F122C92F089A}" sibTransId="{34C0D1CC-A98A-42D1-9293-EECFC6CF0842}"/>
    <dgm:cxn modelId="{0374D124-F1CE-41BF-99C3-8953A94AC454}" srcId="{8543339E-D9E0-4648-81C2-6AFEA95C8846}" destId="{6A6B6C1D-A5AD-4B59-AB6C-AA708587B371}" srcOrd="15" destOrd="0" parTransId="{EC6025A9-5842-4863-84F2-6FCBB3913A1F}" sibTransId="{EDACC3CE-4BE2-4BFE-AA86-318F064665E4}"/>
    <dgm:cxn modelId="{8ACBA525-6CE6-43C9-8C0F-FFF1D619908F}" srcId="{A83219FB-1290-4E3A-9B33-CE42D9C3AF3A}" destId="{43FFB111-7428-413E-8061-51887966B48F}" srcOrd="7" destOrd="0" parTransId="{7DEB0966-1CD7-413A-B837-602C70CEFCCE}" sibTransId="{A7226450-777D-433D-9018-DAD0EB13D1E2}"/>
    <dgm:cxn modelId="{3B29DB25-4B28-4605-9D09-F1D9229CDB5F}" type="presOf" srcId="{09FE2277-EB2F-4C0E-871C-DD0A686FF14D}" destId="{12579144-5778-41DB-BFA4-54FD99BB2D76}" srcOrd="0" destOrd="4" presId="urn:microsoft.com/office/officeart/2005/8/layout/process3"/>
    <dgm:cxn modelId="{F754BD26-2385-476E-811D-BDD9743467D2}" srcId="{90EBBD58-9838-443B-A81E-33B02F3F2B9E}" destId="{DD4CAFC8-9578-4692-9917-A2FD385A02B0}" srcOrd="13" destOrd="0" parTransId="{A0501568-8971-467D-A4D1-DC5AFA2C3903}" sibTransId="{834E0728-28A9-42CD-B264-3F82DB9E0612}"/>
    <dgm:cxn modelId="{6E002627-4910-48C5-BF4C-3574002C3D46}" type="presOf" srcId="{C2FDEAB2-27AD-4F7C-8646-D13DC12AAEFC}" destId="{ACBA21AC-BA42-44D9-A57C-3558D4CAFB8C}" srcOrd="0" destOrd="11" presId="urn:microsoft.com/office/officeart/2005/8/layout/process3"/>
    <dgm:cxn modelId="{D2959C27-4089-4F07-89B3-7EBF697BB222}" type="presOf" srcId="{1364F96F-D420-48D6-BD4A-548A1FD2D249}" destId="{03D441D0-E8CD-444A-AE9E-F944601D0DD7}" srcOrd="0" destOrd="0" presId="urn:microsoft.com/office/officeart/2005/8/layout/process3"/>
    <dgm:cxn modelId="{83788F28-1249-4271-B221-D2EEBF3E0CA6}" type="presOf" srcId="{F5D7BC37-4117-4218-892B-67F5C133AE77}" destId="{C25DCC98-8A27-49AE-9DA4-9E8054331F6F}" srcOrd="0" destOrd="21" presId="urn:microsoft.com/office/officeart/2005/8/layout/process3"/>
    <dgm:cxn modelId="{B0BC7829-D7AC-4BCF-AE22-FF81B55A0BAD}" srcId="{A83219FB-1290-4E3A-9B33-CE42D9C3AF3A}" destId="{84817962-F067-4E9D-90D2-21F601629E9C}" srcOrd="5" destOrd="0" parTransId="{2ACC6BE5-3761-487C-A11F-9362B2857EFE}" sibTransId="{F4C804E5-D9B1-4347-92E8-CFD0C9D62F6F}"/>
    <dgm:cxn modelId="{4788C12A-FC13-4D62-B8F1-5200A60967AD}" type="presOf" srcId="{B4DC6058-5161-47DF-8011-EB27866C2236}" destId="{2953C216-7078-4CFA-8B05-BDA9B0FEDE44}" srcOrd="1" destOrd="0" presId="urn:microsoft.com/office/officeart/2005/8/layout/process3"/>
    <dgm:cxn modelId="{AE73322C-DD0E-4DE9-ADF3-A7D64B52A1B6}" type="presOf" srcId="{13B6BA7E-7C3C-45B9-AA60-996C3E387724}" destId="{623E7A14-2046-4F96-9DDE-351F6CB81858}" srcOrd="0" destOrd="4" presId="urn:microsoft.com/office/officeart/2005/8/layout/process3"/>
    <dgm:cxn modelId="{224DDF2C-3934-4009-A9DC-FB27DAD78475}" type="presOf" srcId="{B1C8420A-D413-4F19-A614-A2DD6BFB09BF}" destId="{12579144-5778-41DB-BFA4-54FD99BB2D76}" srcOrd="0" destOrd="6" presId="urn:microsoft.com/office/officeart/2005/8/layout/process3"/>
    <dgm:cxn modelId="{6493C52D-8646-485D-8B1D-335578691ACE}" srcId="{90EBBD58-9838-443B-A81E-33B02F3F2B9E}" destId="{F6637D40-B5DE-4E90-97C3-34D7197FEFB6}" srcOrd="14" destOrd="0" parTransId="{6FA609BE-45C7-4C2F-8241-DC07394F915F}" sibTransId="{4578FFE4-870F-4D6A-B2CB-A00122C77E11}"/>
    <dgm:cxn modelId="{56A0E42E-4F70-4DBF-A734-CF254B6D7F2B}" srcId="{DAD4C506-D455-4060-98E5-6F43A7501D70}" destId="{46379EBC-0CA2-4C59-8C24-5A6D1212FE6E}" srcOrd="12" destOrd="0" parTransId="{5F4473F9-34AE-4916-B47F-C3DF6D273A5C}" sibTransId="{C212ED2E-AD65-41D3-A784-6DD3C82A34A2}"/>
    <dgm:cxn modelId="{13369130-37B1-4929-A44E-F5C299B54277}" type="presOf" srcId="{B073C6A6-25BE-489F-AF0F-F2F05184A9F6}" destId="{C25DCC98-8A27-49AE-9DA4-9E8054331F6F}" srcOrd="0" destOrd="13" presId="urn:microsoft.com/office/officeart/2005/8/layout/process3"/>
    <dgm:cxn modelId="{C5831033-A721-4A2B-A83C-C4BDEA88F90B}" srcId="{90EBBD58-9838-443B-A81E-33B02F3F2B9E}" destId="{37D1258E-F6CD-44A7-AD1C-7E8C089B3B9D}" srcOrd="2" destOrd="0" parTransId="{8DA61CDE-08D8-4D96-810E-CE4E63FA3325}" sibTransId="{08CD0898-68B2-4931-86D5-C6DA95B5EE53}"/>
    <dgm:cxn modelId="{6D0C0D39-5838-4A3B-9319-16739A66C18A}" srcId="{90EBBD58-9838-443B-A81E-33B02F3F2B9E}" destId="{A2728E26-D9B9-4D67-8ECA-045F75B6754F}" srcOrd="0" destOrd="0" parTransId="{31702CFB-B8BE-47C0-B305-D61F2AE6BA44}" sibTransId="{690ABA92-9133-410D-A006-083811933A9D}"/>
    <dgm:cxn modelId="{5786BE39-9022-40CB-ACEF-9FE4E2441B1D}" type="presOf" srcId="{A4D5F518-73B7-4D7A-9C48-2FAE070632F8}" destId="{F008A58A-8E50-47BF-BB83-E09457E9E96C}" srcOrd="0" destOrd="8" presId="urn:microsoft.com/office/officeart/2005/8/layout/process3"/>
    <dgm:cxn modelId="{B8C2FA39-D232-43D1-AA95-4BF6112A1F36}" type="presOf" srcId="{58B1BC9B-8BDC-4D6E-B639-BE0A713E9129}" destId="{6CBF2A71-9113-49FB-A314-4188514BF142}" srcOrd="1" destOrd="0" presId="urn:microsoft.com/office/officeart/2005/8/layout/process3"/>
    <dgm:cxn modelId="{F5E4463A-5C03-4433-AFCB-10ACB9757E00}" type="presOf" srcId="{5469E2F9-6874-4DE1-968E-A9DE69F25DC7}" destId="{12579144-5778-41DB-BFA4-54FD99BB2D76}" srcOrd="0" destOrd="11" presId="urn:microsoft.com/office/officeart/2005/8/layout/process3"/>
    <dgm:cxn modelId="{AEAF323B-5F47-4541-A13C-CBFED20AEACE}" type="presOf" srcId="{D2B04A96-BEEE-43EE-A605-DBADCF8CFDFD}" destId="{03D441D0-E8CD-444A-AE9E-F944601D0DD7}" srcOrd="0" destOrd="3" presId="urn:microsoft.com/office/officeart/2005/8/layout/process3"/>
    <dgm:cxn modelId="{AAF2393C-D937-454A-B83F-88D131BB708A}" srcId="{1DA1D942-4361-4B34-9FCF-7F0E02408E8E}" destId="{90EBBD58-9838-443B-A81E-33B02F3F2B9E}" srcOrd="2" destOrd="0" parTransId="{4DA554DD-C9FD-42DB-AB98-99710C8F67C5}" sibTransId="{B4DC6058-5161-47DF-8011-EB27866C2236}"/>
    <dgm:cxn modelId="{47C4663C-76ED-428C-A001-BB29C5A4B621}" srcId="{214722A3-3F77-4CFA-A4A9-FA65EBBC1724}" destId="{D5A52A8E-CF31-4F28-9F3C-C997B6A8B924}" srcOrd="5" destOrd="0" parTransId="{24A0AC49-E51C-408F-B706-6DCDD5A94236}" sibTransId="{832F6624-54E8-493B-AD83-81AE735611D6}"/>
    <dgm:cxn modelId="{5ABA003D-586E-4734-82C4-C06D1A661CAA}" type="presOf" srcId="{A20763C3-DB34-4D3E-992F-89887887B362}" destId="{623E7A14-2046-4F96-9DDE-351F6CB81858}" srcOrd="0" destOrd="5" presId="urn:microsoft.com/office/officeart/2005/8/layout/process3"/>
    <dgm:cxn modelId="{6FE2DB3D-40FC-4133-9831-A06DCF13D91B}" type="presOf" srcId="{09D90D8B-3D3B-4B48-896F-5A9299E89B15}" destId="{03D441D0-E8CD-444A-AE9E-F944601D0DD7}" srcOrd="0" destOrd="10" presId="urn:microsoft.com/office/officeart/2005/8/layout/process3"/>
    <dgm:cxn modelId="{203C0E3E-3C4E-4556-B7B8-9ACACD12FE45}" srcId="{214722A3-3F77-4CFA-A4A9-FA65EBBC1724}" destId="{4BF6F054-5F2D-4EEC-9336-9B2652B2BD52}" srcOrd="14" destOrd="0" parTransId="{976C52F3-26A2-4965-9A8E-F4C3EA9BD317}" sibTransId="{778929E9-C294-4082-8E0F-4300456ECD88}"/>
    <dgm:cxn modelId="{E9E8993E-10BB-481A-8A53-2B2B2CBDEA1D}" type="presOf" srcId="{A388E8C5-7F9B-4F46-B045-3834FFE5F7AE}" destId="{ACBA21AC-BA42-44D9-A57C-3558D4CAFB8C}" srcOrd="0" destOrd="14" presId="urn:microsoft.com/office/officeart/2005/8/layout/process3"/>
    <dgm:cxn modelId="{9E95CB3E-F72E-4F77-9525-19251809F7B7}" srcId="{A83219FB-1290-4E3A-9B33-CE42D9C3AF3A}" destId="{35824FF2-2BD3-4F82-B6A2-78EEFC5BC6B2}" srcOrd="10" destOrd="0" parTransId="{B6D38E76-8AD4-4A20-AD97-13FD3DE01E99}" sibTransId="{07CBCBB7-141C-4016-A207-20B16B385550}"/>
    <dgm:cxn modelId="{C5721440-7471-40BD-ADBF-9FCC5E03E5B2}" srcId="{8543339E-D9E0-4648-81C2-6AFEA95C8846}" destId="{3554F9DB-0B39-45C7-B98A-0B2131FE18F9}" srcOrd="8" destOrd="0" parTransId="{38043E2C-24A5-4D17-B164-DBD371E03AE6}" sibTransId="{862556BB-2A72-43D1-AD30-606FA8B494C0}"/>
    <dgm:cxn modelId="{76E27D40-9B29-447A-A07B-234181380357}" srcId="{8543339E-D9E0-4648-81C2-6AFEA95C8846}" destId="{A388E8C5-7F9B-4F46-B045-3834FFE5F7AE}" srcOrd="14" destOrd="0" parTransId="{6D211C2A-6C4F-4AC3-B03C-F2BBC2032F09}" sibTransId="{05E4A7CE-0DDF-45AF-BF7B-915D46D1164C}"/>
    <dgm:cxn modelId="{D57CD65B-AA2E-44F8-A828-58B4D9A5201E}" srcId="{C5985DA9-9510-4AB0-9B57-81C9031EBB10}" destId="{0D3A84EE-0156-44FE-9BE1-467E483C480B}" srcOrd="9" destOrd="0" parTransId="{E0C8D0DD-0468-45F6-A713-B8B26F89E634}" sibTransId="{0E315A5B-4BDE-4186-BFE1-2F506D99151A}"/>
    <dgm:cxn modelId="{75AB745D-4976-42BD-B061-5F0A79E9E22F}" srcId="{DAD4C506-D455-4060-98E5-6F43A7501D70}" destId="{5469E2F9-6874-4DE1-968E-A9DE69F25DC7}" srcOrd="11" destOrd="0" parTransId="{4546311A-E2F4-4490-8E5A-33226846A1B5}" sibTransId="{F757A781-716A-40BF-83B5-3BA39C3E5B56}"/>
    <dgm:cxn modelId="{37C84A5E-A9E7-4176-853C-B70784FD0FD8}" srcId="{214722A3-3F77-4CFA-A4A9-FA65EBBC1724}" destId="{68E3FD50-8CCC-450D-91B0-ABDF4C191AD2}" srcOrd="15" destOrd="0" parTransId="{5F661094-C4E0-4176-80D0-08DA9BC79B59}" sibTransId="{FC39A2C7-9814-4D9D-85E0-99CF329D8DFE}"/>
    <dgm:cxn modelId="{622A875E-73A9-4468-882B-0D7B0FD556E9}" srcId="{90EBBD58-9838-443B-A81E-33B02F3F2B9E}" destId="{A5D5374A-DD17-4C31-B7FB-D9836A51F633}" srcOrd="6" destOrd="0" parTransId="{EAF33893-7B2B-45D1-9A34-32A320ABD3C2}" sibTransId="{9CA0AC25-7F60-4605-A248-452C35DB1466}"/>
    <dgm:cxn modelId="{4C039661-B729-4947-B6FB-1BD9F6DF01B5}" srcId="{A83219FB-1290-4E3A-9B33-CE42D9C3AF3A}" destId="{3ADE0517-50CB-4195-8E7A-80392E4D0EAD}" srcOrd="0" destOrd="0" parTransId="{173F8549-48DF-434D-9EED-03A65AF9624A}" sibTransId="{D8DB49C0-90F6-4199-8FD7-440A418069FE}"/>
    <dgm:cxn modelId="{4D369941-CF1A-45D9-8788-FA41E2C30A87}" srcId="{214722A3-3F77-4CFA-A4A9-FA65EBBC1724}" destId="{B1D628A3-A2E3-4B73-94D2-DC4E38FF73F4}" srcOrd="7" destOrd="0" parTransId="{F4F334F3-7520-4CEF-A4ED-CA7CEC8EC31D}" sibTransId="{73C9FEB8-7EE5-41EB-AA72-3EC4AC827A1B}"/>
    <dgm:cxn modelId="{6B61F442-391A-4DD7-9FEB-867EAF4CC6F7}" srcId="{90EBBD58-9838-443B-A81E-33B02F3F2B9E}" destId="{AA650882-9A33-4411-BEAE-AB3B6A451097}" srcOrd="10" destOrd="0" parTransId="{F068B8E7-B72D-4F8B-AE46-AC5D2C6C0139}" sibTransId="{6B9F9603-B0D3-42DA-8941-90E479DA3A38}"/>
    <dgm:cxn modelId="{42A99543-D150-42EF-949A-9F6CF5C18A51}" type="presOf" srcId="{71F1BD49-4AE6-437B-905B-F0F890906FFA}" destId="{ACBA21AC-BA42-44D9-A57C-3558D4CAFB8C}" srcOrd="0" destOrd="12" presId="urn:microsoft.com/office/officeart/2005/8/layout/process3"/>
    <dgm:cxn modelId="{EA15AB63-79D8-44FD-A37B-B18C42130D39}" type="presOf" srcId="{5715A92F-7CE5-4985-A47A-664226F40754}" destId="{F008A58A-8E50-47BF-BB83-E09457E9E96C}" srcOrd="0" destOrd="3" presId="urn:microsoft.com/office/officeart/2005/8/layout/process3"/>
    <dgm:cxn modelId="{489D3544-B892-4BD9-84E3-E67D95ACC24C}" srcId="{C5985DA9-9510-4AB0-9B57-81C9031EBB10}" destId="{F3890F77-AF12-4C21-A364-018B8A90CD10}" srcOrd="4" destOrd="0" parTransId="{16D857A2-3FE9-4497-A672-D4BEED5E7C55}" sibTransId="{70E8EA61-5091-41E2-8A27-A0FCA0184A09}"/>
    <dgm:cxn modelId="{A2174044-73BE-436D-8C45-A411AB000F65}" type="presOf" srcId="{90BE2B4B-76AC-4625-AA38-E45AAC5B7CB5}" destId="{C25DCC98-8A27-49AE-9DA4-9E8054331F6F}" srcOrd="0" destOrd="3" presId="urn:microsoft.com/office/officeart/2005/8/layout/process3"/>
    <dgm:cxn modelId="{C3AE7A45-A624-45B8-9851-C4E06E94294B}" srcId="{90EBBD58-9838-443B-A81E-33B02F3F2B9E}" destId="{BA85238E-2A7E-42C3-8F4C-EE57B236E71D}" srcOrd="7" destOrd="0" parTransId="{2F508F68-9D74-46AE-A246-955E49F0A093}" sibTransId="{D2EFFB0D-50BC-42A0-88F8-469EF97D6B6A}"/>
    <dgm:cxn modelId="{5A680A66-7AB0-4F0D-99A1-E2C841AEE2F6}" srcId="{8543339E-D9E0-4648-81C2-6AFEA95C8846}" destId="{D3FAB64A-FAD2-4672-9686-5872FFAF2314}" srcOrd="18" destOrd="0" parTransId="{318F8EDF-D302-456E-AAF2-1D7D105A85C4}" sibTransId="{B45C56BF-2317-4B46-B35F-60A3BED9E829}"/>
    <dgm:cxn modelId="{D0BB3B46-6882-4449-A101-9157EA124678}" type="presOf" srcId="{43FFB111-7428-413E-8061-51887966B48F}" destId="{C25DCC98-8A27-49AE-9DA4-9E8054331F6F}" srcOrd="0" destOrd="7" presId="urn:microsoft.com/office/officeart/2005/8/layout/process3"/>
    <dgm:cxn modelId="{472AAF46-7A04-4EDD-8FF2-954055CECDD5}" type="presOf" srcId="{F3890F77-AF12-4C21-A364-018B8A90CD10}" destId="{F008A58A-8E50-47BF-BB83-E09457E9E96C}" srcOrd="0" destOrd="4" presId="urn:microsoft.com/office/officeart/2005/8/layout/process3"/>
    <dgm:cxn modelId="{B1341367-F375-4931-B91D-905480BDF6B3}" type="presOf" srcId="{97C9F051-9078-42EF-8718-774F65C475F8}" destId="{623E7A14-2046-4F96-9DDE-351F6CB81858}" srcOrd="0" destOrd="1" presId="urn:microsoft.com/office/officeart/2005/8/layout/process3"/>
    <dgm:cxn modelId="{4B1AF647-2CA5-4041-8679-0F798D55736A}" type="presOf" srcId="{848C26F9-5E62-41E3-9084-A3F74E6177B5}" destId="{C25DCC98-8A27-49AE-9DA4-9E8054331F6F}" srcOrd="0" destOrd="17" presId="urn:microsoft.com/office/officeart/2005/8/layout/process3"/>
    <dgm:cxn modelId="{1CB8D348-8A30-4408-BFC8-C2F6E36FEBF2}" type="presOf" srcId="{3ADE0517-50CB-4195-8E7A-80392E4D0EAD}" destId="{C25DCC98-8A27-49AE-9DA4-9E8054331F6F}" srcOrd="0" destOrd="0" presId="urn:microsoft.com/office/officeart/2005/8/layout/process3"/>
    <dgm:cxn modelId="{46662A69-A9F1-4CD3-AB78-A9AAEE571FB6}" srcId="{214722A3-3F77-4CFA-A4A9-FA65EBBC1724}" destId="{1908707C-667D-4077-8BA4-B3E0AA86E821}" srcOrd="13" destOrd="0" parTransId="{ACE06125-476B-43EC-9340-9CD4E3A5860C}" sibTransId="{199592C5-35D5-4C03-9A2A-D25C5CC74349}"/>
    <dgm:cxn modelId="{55F5B369-817C-490A-91BB-47AA23585F86}" type="presOf" srcId="{23AA6E7F-752B-4D60-B496-9C56B8A873A3}" destId="{797957A8-94F2-4586-8CF6-FDC114010F42}" srcOrd="1" destOrd="0" presId="urn:microsoft.com/office/officeart/2005/8/layout/process3"/>
    <dgm:cxn modelId="{60F9E24C-911B-4644-A0CC-61CA68D807CF}" type="presOf" srcId="{D3FAB64A-FAD2-4672-9686-5872FFAF2314}" destId="{ACBA21AC-BA42-44D9-A57C-3558D4CAFB8C}" srcOrd="0" destOrd="18" presId="urn:microsoft.com/office/officeart/2005/8/layout/process3"/>
    <dgm:cxn modelId="{FA049F6D-A644-46C5-B277-9763B0C75533}" srcId="{A83219FB-1290-4E3A-9B33-CE42D9C3AF3A}" destId="{1F71D7D7-111F-40B2-BB6E-025C8EEE4D5B}" srcOrd="15" destOrd="0" parTransId="{F736A641-2FD5-4BD1-AB02-EFB93C7CD0CD}" sibTransId="{310CE8F4-87F8-4E13-A893-99771156F5C2}"/>
    <dgm:cxn modelId="{7330AD6E-6A44-4A50-B9F1-B107C3ADA5C2}" type="presOf" srcId="{458969C4-8AD3-470E-B3F7-2FEB40880B17}" destId="{F008A58A-8E50-47BF-BB83-E09457E9E96C}" srcOrd="0" destOrd="2" presId="urn:microsoft.com/office/officeart/2005/8/layout/process3"/>
    <dgm:cxn modelId="{0DAD394F-6AE6-48FA-A2B0-78349C2B6838}" srcId="{A83219FB-1290-4E3A-9B33-CE42D9C3AF3A}" destId="{E5BBA34A-3BF8-464C-BADC-85644F6824C8}" srcOrd="19" destOrd="0" parTransId="{7264A823-5272-4967-BA6B-71F1CCC340D9}" sibTransId="{ABCC3FFF-C1B8-4D53-BDB4-4311A4746ECD}"/>
    <dgm:cxn modelId="{BAAC0250-3DE4-4DC6-8D46-42FC0E907B0B}" srcId="{214722A3-3F77-4CFA-A4A9-FA65EBBC1724}" destId="{84A3E357-F650-4994-9B6B-CBE61DAF0037}" srcOrd="16" destOrd="0" parTransId="{048073B9-8B91-45A7-8C3C-222CD7ACDCC5}" sibTransId="{6D004896-CE40-4C41-A6C9-BFA034DA0FD2}"/>
    <dgm:cxn modelId="{53B91670-A51F-4BC3-9BC2-E4BA99A12B20}" type="presOf" srcId="{0CDBC09E-DA34-48D1-A718-D90A8F4D3AAD}" destId="{12579144-5778-41DB-BFA4-54FD99BB2D76}" srcOrd="0" destOrd="2" presId="urn:microsoft.com/office/officeart/2005/8/layout/process3"/>
    <dgm:cxn modelId="{9C593550-D430-4893-84A6-99EEA0C91777}" type="presOf" srcId="{3554F9DB-0B39-45C7-B98A-0B2131FE18F9}" destId="{ACBA21AC-BA42-44D9-A57C-3558D4CAFB8C}" srcOrd="0" destOrd="8" presId="urn:microsoft.com/office/officeart/2005/8/layout/process3"/>
    <dgm:cxn modelId="{8B038870-637F-40B3-B27A-D29FFAC6C19F}" srcId="{C5985DA9-9510-4AB0-9B57-81C9031EBB10}" destId="{0EA36BEB-1E47-4A21-983E-9BD1A0BD8AB8}" srcOrd="10" destOrd="0" parTransId="{927DDAAC-BEBB-47EA-B3E2-D882A83BA902}" sibTransId="{E043F336-F2DE-4B76-8B41-945C83FBA20E}"/>
    <dgm:cxn modelId="{4A99B970-E1F4-45FE-8FDE-F10D1C201325}" srcId="{214722A3-3F77-4CFA-A4A9-FA65EBBC1724}" destId="{09D90D8B-3D3B-4B48-896F-5A9299E89B15}" srcOrd="10" destOrd="0" parTransId="{EE67F25C-B6AB-4778-918A-B78E4ED77606}" sibTransId="{00EF74DE-A955-4BD2-AF16-49ECEAAED8D6}"/>
    <dgm:cxn modelId="{7F8E6651-493F-4A99-A693-1548E89A50F3}" type="presOf" srcId="{B4DC6058-5161-47DF-8011-EB27866C2236}" destId="{074996B1-6BD3-41F3-8D21-CF626B4ECF76}" srcOrd="0" destOrd="0" presId="urn:microsoft.com/office/officeart/2005/8/layout/process3"/>
    <dgm:cxn modelId="{46E53D75-B73F-41AD-834A-E60835ECEAC6}" srcId="{DAD4C506-D455-4060-98E5-6F43A7501D70}" destId="{783B1B0C-F1D4-4E2F-877B-DFFDDFE4D9FD}" srcOrd="0" destOrd="0" parTransId="{C0274D24-F477-4062-8783-33125F4129BA}" sibTransId="{91FE534F-9071-4C9E-890F-9E68CE347DAD}"/>
    <dgm:cxn modelId="{892F4D55-017A-46B7-8CBA-C2AB0A86E6F7}" srcId="{A83219FB-1290-4E3A-9B33-CE42D9C3AF3A}" destId="{90BE2B4B-76AC-4625-AA38-E45AAC5B7CB5}" srcOrd="3" destOrd="0" parTransId="{7860854A-278F-4ABE-A62A-AAC873C10B5D}" sibTransId="{2D55A3E2-B85A-4FC9-BEA0-F7B9F18C5078}"/>
    <dgm:cxn modelId="{96C9EE75-6654-4776-AD08-F4E996F00D95}" srcId="{A83219FB-1290-4E3A-9B33-CE42D9C3AF3A}" destId="{9BD445A9-8E57-427D-86BA-FE3BA7D13D61}" srcOrd="11" destOrd="0" parTransId="{E536636E-084D-41C4-9BA5-07676E2956E4}" sibTransId="{466E9AB1-ACA8-47B9-8B55-CBBE6A318E31}"/>
    <dgm:cxn modelId="{953E6056-1CBB-409E-88FB-91C9F92B1189}" type="presOf" srcId="{37D1258E-F6CD-44A7-AD1C-7E8C089B3B9D}" destId="{623E7A14-2046-4F96-9DDE-351F6CB81858}" srcOrd="0" destOrd="2" presId="urn:microsoft.com/office/officeart/2005/8/layout/process3"/>
    <dgm:cxn modelId="{8CD99E76-FAC5-4161-B2E1-FBE0345C86A7}" type="presOf" srcId="{A2728E26-D9B9-4D67-8ECA-045F75B6754F}" destId="{623E7A14-2046-4F96-9DDE-351F6CB81858}" srcOrd="0" destOrd="0" presId="urn:microsoft.com/office/officeart/2005/8/layout/process3"/>
    <dgm:cxn modelId="{78A3A756-44A2-44F9-BA0F-6305EB11449D}" srcId="{A83219FB-1290-4E3A-9B33-CE42D9C3AF3A}" destId="{F5D7BC37-4117-4218-892B-67F5C133AE77}" srcOrd="21" destOrd="0" parTransId="{36C9A1AE-2D57-470D-85FC-C6E4D707A7DD}" sibTransId="{173088B8-CF3A-4B3A-969A-FDC191D48E81}"/>
    <dgm:cxn modelId="{A117C058-C99C-4113-B7E7-9E2D2198E034}" type="presOf" srcId="{214722A3-3F77-4CFA-A4A9-FA65EBBC1724}" destId="{27DC62AA-B7DC-48B4-8D4F-C7A005F821E4}" srcOrd="0" destOrd="0" presId="urn:microsoft.com/office/officeart/2005/8/layout/process3"/>
    <dgm:cxn modelId="{27430E79-6D16-4C75-B491-C9FF3D79CA25}" srcId="{90EBBD58-9838-443B-A81E-33B02F3F2B9E}" destId="{A20763C3-DB34-4D3E-992F-89887887B362}" srcOrd="5" destOrd="0" parTransId="{B7FF06E7-49F7-49B9-BE7E-016C4A2CD285}" sibTransId="{05BB44A7-AD80-460C-AECD-8F50E6E21261}"/>
    <dgm:cxn modelId="{2E69D559-F531-4EE0-B3DA-EFDAD269B91D}" type="presOf" srcId="{0D3A84EE-0156-44FE-9BE1-467E483C480B}" destId="{F008A58A-8E50-47BF-BB83-E09457E9E96C}" srcOrd="0" destOrd="9" presId="urn:microsoft.com/office/officeart/2005/8/layout/process3"/>
    <dgm:cxn modelId="{6555FC79-0331-4EFD-A4D3-8E9E135E9ABB}" type="presOf" srcId="{53C4A8F1-8CBC-467D-8960-F740F6FDECAD}" destId="{12579144-5778-41DB-BFA4-54FD99BB2D76}" srcOrd="0" destOrd="3" presId="urn:microsoft.com/office/officeart/2005/8/layout/process3"/>
    <dgm:cxn modelId="{DDAC207A-668B-4A06-8A91-CF27AC1E8812}" type="presOf" srcId="{5477FBBB-CB12-4499-9C71-815F402F43C2}" destId="{C25DCC98-8A27-49AE-9DA4-9E8054331F6F}" srcOrd="0" destOrd="9" presId="urn:microsoft.com/office/officeart/2005/8/layout/process3"/>
    <dgm:cxn modelId="{73E6567A-9D55-48B0-A3DD-C2DBCD0D7344}" type="presOf" srcId="{2E816BE1-BC3D-4516-92B5-1313293FBF3A}" destId="{623E7A14-2046-4F96-9DDE-351F6CB81858}" srcOrd="0" destOrd="11" presId="urn:microsoft.com/office/officeart/2005/8/layout/process3"/>
    <dgm:cxn modelId="{593D817B-0B8B-463B-A252-D279996B18AB}" srcId="{DAD4C506-D455-4060-98E5-6F43A7501D70}" destId="{1894F052-C2F2-4E93-AB07-DDDBFCD07BA2}" srcOrd="7" destOrd="0" parTransId="{D98B9E35-CEF0-4011-A063-CE374A29C1A4}" sibTransId="{15DB0A68-2992-4923-AD3D-8D43C75A585D}"/>
    <dgm:cxn modelId="{51C6EA7B-8748-405F-B17C-394CDE01E4C2}" srcId="{A83219FB-1290-4E3A-9B33-CE42D9C3AF3A}" destId="{1286508E-DF48-42DE-A04A-4535552521F0}" srcOrd="18" destOrd="0" parTransId="{2F5C8A9E-945C-412D-A433-67AE0724DAD3}" sibTransId="{EFF95BF4-179A-4C95-BD41-D5A42B5C3277}"/>
    <dgm:cxn modelId="{48FB1F7C-5A81-484F-819E-3AF9CE505AFC}" srcId="{214722A3-3F77-4CFA-A4A9-FA65EBBC1724}" destId="{4D8228F7-66DE-469F-AC11-CC0C0B3178A1}" srcOrd="6" destOrd="0" parTransId="{9CD4C680-7CE2-4487-9115-6C5BAFB5877E}" sibTransId="{BE52525F-FC25-4B92-9272-EEC5A3B4770F}"/>
    <dgm:cxn modelId="{93604E80-2132-4F9F-AAC6-E735E3EAD14C}" srcId="{8543339E-D9E0-4648-81C2-6AFEA95C8846}" destId="{7BA6624D-7C01-4EB6-8061-81A80D6BFDDD}" srcOrd="4" destOrd="0" parTransId="{F7232817-E903-4BE5-AE9B-EA30093D0E00}" sibTransId="{550FE3A6-F860-417F-84BC-F0BAEBFABBA4}"/>
    <dgm:cxn modelId="{EC9D9A81-7D4D-4FA7-BC34-96014B670420}" srcId="{8543339E-D9E0-4648-81C2-6AFEA95C8846}" destId="{06EDA8C3-A626-47DA-93D5-6169A033A68D}" srcOrd="10" destOrd="0" parTransId="{827D7A36-DA71-440F-9E50-CB71FBC3C01C}" sibTransId="{EAB15D70-AD10-4A73-9F59-10221B146C68}"/>
    <dgm:cxn modelId="{5624C982-7901-4D49-AEBB-D12F9725D12D}" srcId="{8543339E-D9E0-4648-81C2-6AFEA95C8846}" destId="{B31C6304-AB07-4F65-B46E-6E539384014B}" srcOrd="0" destOrd="0" parTransId="{4360E6B8-B05B-49D3-9A2A-5BB226695AF3}" sibTransId="{38E10ADC-2593-4F25-8AE7-DB55DA93002B}"/>
    <dgm:cxn modelId="{4C1F4E83-AEAA-46B0-914C-459B0838A7CE}" srcId="{1DA1D942-4361-4B34-9FCF-7F0E02408E8E}" destId="{DAD4C506-D455-4060-98E5-6F43A7501D70}" srcOrd="3" destOrd="0" parTransId="{3A5C1214-A6F1-4E94-82CB-68B2ED5D3C52}" sibTransId="{23AA6E7F-752B-4D60-B496-9C56B8A873A3}"/>
    <dgm:cxn modelId="{35F97D85-E27A-4440-8BBA-D86F1082541A}" type="presOf" srcId="{A83219FB-1290-4E3A-9B33-CE42D9C3AF3A}" destId="{BFFB76DE-D168-4375-93C3-669E9DE36961}" srcOrd="1" destOrd="0" presId="urn:microsoft.com/office/officeart/2005/8/layout/process3"/>
    <dgm:cxn modelId="{11C77488-3B44-4023-BB53-3E25A05712A5}" srcId="{C5985DA9-9510-4AB0-9B57-81C9031EBB10}" destId="{A4D5F518-73B7-4D7A-9C48-2FAE070632F8}" srcOrd="8" destOrd="0" parTransId="{79A82242-CDE8-4D52-82DB-6D0E94B03E66}" sibTransId="{687E684C-7B17-4B2D-80C5-B4E72B737A17}"/>
    <dgm:cxn modelId="{207AF688-5E6B-4B20-819D-36D4AC9A8AB7}" type="presOf" srcId="{CA770AD3-24E6-47BC-A22C-846D3EB68695}" destId="{ACBA21AC-BA42-44D9-A57C-3558D4CAFB8C}" srcOrd="0" destOrd="5" presId="urn:microsoft.com/office/officeart/2005/8/layout/process3"/>
    <dgm:cxn modelId="{1E2C8389-599E-477E-9B3E-118948DD404D}" type="presOf" srcId="{EDF98758-0FE6-489B-BEBE-9EFAC931D807}" destId="{ACBA21AC-BA42-44D9-A57C-3558D4CAFB8C}" srcOrd="0" destOrd="19" presId="urn:microsoft.com/office/officeart/2005/8/layout/process3"/>
    <dgm:cxn modelId="{8D975F8A-52BF-4869-860E-570842468E09}" srcId="{90EBBD58-9838-443B-A81E-33B02F3F2B9E}" destId="{9E75A6E0-AAED-4961-A84A-AA7DB3EB0ABB}" srcOrd="12" destOrd="0" parTransId="{76754EFF-BBCF-4AAA-8DCC-92362F4510B9}" sibTransId="{C88AAF69-299B-4CC0-B672-CB4086D435CA}"/>
    <dgm:cxn modelId="{58A4798B-D7A5-46C3-828E-8BD8EDE6EFA3}" srcId="{C5985DA9-9510-4AB0-9B57-81C9031EBB10}" destId="{FC5499A1-F1D8-44FB-8A65-167EE65EB8B2}" srcOrd="1" destOrd="0" parTransId="{0866CEB6-0E96-475F-861C-0A5F4B8EC043}" sibTransId="{DA245589-4143-4DDE-8A29-DC47885B2955}"/>
    <dgm:cxn modelId="{1C04958B-1F98-4579-A4A4-8FB8478980A5}" type="presOf" srcId="{A082CF6E-9772-49FB-AD2C-38B31A1804B1}" destId="{C2CD0DB2-CF44-4D0D-9B6C-79138966DB6B}" srcOrd="0" destOrd="0" presId="urn:microsoft.com/office/officeart/2005/8/layout/process3"/>
    <dgm:cxn modelId="{134F8B8C-A765-4AA2-935F-41C9703B54D0}" type="presOf" srcId="{5D5FA888-7DFA-48C0-ABF1-77AA371B3EBF}" destId="{12579144-5778-41DB-BFA4-54FD99BB2D76}" srcOrd="0" destOrd="5" presId="urn:microsoft.com/office/officeart/2005/8/layout/process3"/>
    <dgm:cxn modelId="{2A47BF8C-228B-45A2-A59E-4083DA1272AC}" type="presOf" srcId="{68E3FD50-8CCC-450D-91B0-ABDF4C191AD2}" destId="{03D441D0-E8CD-444A-AE9E-F944601D0DD7}" srcOrd="0" destOrd="15" presId="urn:microsoft.com/office/officeart/2005/8/layout/process3"/>
    <dgm:cxn modelId="{AC46F48C-C0EE-4411-89E5-C960B9ACF614}" srcId="{90EBBD58-9838-443B-A81E-33B02F3F2B9E}" destId="{9F20B94C-9C83-4B5F-8E16-6954A32BC487}" srcOrd="9" destOrd="0" parTransId="{641BF8C3-5795-4845-80F0-17055489328D}" sibTransId="{ED08605B-9C7A-4A9A-B667-A21A59356973}"/>
    <dgm:cxn modelId="{43D89A91-982F-4038-9B8B-99F4866BDBB9}" type="presOf" srcId="{14826875-BD56-4024-BC8F-6D1B875E4660}" destId="{ACBA21AC-BA42-44D9-A57C-3558D4CAFB8C}" srcOrd="0" destOrd="17" presId="urn:microsoft.com/office/officeart/2005/8/layout/process3"/>
    <dgm:cxn modelId="{3B1CED92-DF47-4B37-8228-95B5868FD64D}" srcId="{90EBBD58-9838-443B-A81E-33B02F3F2B9E}" destId="{93F41457-1BD4-43EA-9993-EA4C165EDB79}" srcOrd="3" destOrd="0" parTransId="{F82DB954-7AA6-488E-BFB3-1765D90CD1E0}" sibTransId="{51BCEA33-B5C7-4366-8D01-5AB94347D7C3}"/>
    <dgm:cxn modelId="{BA83B593-082C-48BE-A169-6E69F2008559}" srcId="{8543339E-D9E0-4648-81C2-6AFEA95C8846}" destId="{53DAD712-0B2D-4A36-9635-50E8DE18863C}" srcOrd="2" destOrd="0" parTransId="{FFA3E8A1-1AB8-423C-A156-C1BEA9A545DC}" sibTransId="{2D07808C-2CF9-48A4-B46A-3ACCA5B4D47E}"/>
    <dgm:cxn modelId="{5F97DA93-686F-43AB-BE21-5F270F41AD7D}" type="presOf" srcId="{7A616478-3981-4365-9277-D7D72546D06A}" destId="{ACBA21AC-BA42-44D9-A57C-3558D4CAFB8C}" srcOrd="0" destOrd="9" presId="urn:microsoft.com/office/officeart/2005/8/layout/process3"/>
    <dgm:cxn modelId="{ECF7E493-0F05-462C-9E62-5F7C25699571}" srcId="{A83219FB-1290-4E3A-9B33-CE42D9C3AF3A}" destId="{B073C6A6-25BE-489F-AF0F-F2F05184A9F6}" srcOrd="13" destOrd="0" parTransId="{0021CF66-C24A-416C-A803-7B629413548F}" sibTransId="{E55A3B82-E3D2-48CA-A44C-7288D1B4287D}"/>
    <dgm:cxn modelId="{C2AD3298-96BA-412E-A82A-4EE52B67668B}" srcId="{8543339E-D9E0-4648-81C2-6AFEA95C8846}" destId="{D5D0A6D6-59CB-49EF-A3A5-6C1B240CEA9B}" srcOrd="1" destOrd="0" parTransId="{E259BF4E-3566-4754-BC88-3897E11F39F2}" sibTransId="{83AC54C8-3B31-42A7-8967-F6673E0E67E6}"/>
    <dgm:cxn modelId="{69BB3C99-DB9E-4FF6-AC5F-28720F86EFD0}" srcId="{DAD4C506-D455-4060-98E5-6F43A7501D70}" destId="{0CDBC09E-DA34-48D1-A718-D90A8F4D3AAD}" srcOrd="2" destOrd="0" parTransId="{3EC1440D-5F54-40B3-A447-8234F4CA60DB}" sibTransId="{7C36354A-05D4-40F5-8E3E-62CF3B62BE5B}"/>
    <dgm:cxn modelId="{A1D9009A-6968-4447-B795-35CEFA57ACBC}" srcId="{8543339E-D9E0-4648-81C2-6AFEA95C8846}" destId="{14826875-BD56-4024-BC8F-6D1B875E4660}" srcOrd="17" destOrd="0" parTransId="{01E333EE-6DA3-42A9-B289-4F3F6DBD9B82}" sibTransId="{4113AFE2-A46F-411D-85EB-A91BF1A3AFF7}"/>
    <dgm:cxn modelId="{9D03A49B-E675-4BA2-8546-DD4E4CBD89E5}" type="presOf" srcId="{90EBBD58-9838-443B-A81E-33B02F3F2B9E}" destId="{6AACFA60-7C51-4B0F-AB3B-EA651D710019}" srcOrd="0" destOrd="0" presId="urn:microsoft.com/office/officeart/2005/8/layout/process3"/>
    <dgm:cxn modelId="{0CE4479C-F2C3-404A-827C-A3D73A549130}" type="presOf" srcId="{23AA6E7F-752B-4D60-B496-9C56B8A873A3}" destId="{AE63E2DA-3A21-4A4A-9C6F-73F93F199A5C}" srcOrd="0" destOrd="0" presId="urn:microsoft.com/office/officeart/2005/8/layout/process3"/>
    <dgm:cxn modelId="{D611BB9C-22CE-447B-A5C4-C84474A479F1}" type="presOf" srcId="{FF43C146-1EA0-44E6-A74A-18B1AD970D1C}" destId="{C25DCC98-8A27-49AE-9DA4-9E8054331F6F}" srcOrd="0" destOrd="1" presId="urn:microsoft.com/office/officeart/2005/8/layout/process3"/>
    <dgm:cxn modelId="{210DB29E-C225-4C7C-B631-31770DFEABFA}" type="presOf" srcId="{9BD445A9-8E57-427D-86BA-FE3BA7D13D61}" destId="{C25DCC98-8A27-49AE-9DA4-9E8054331F6F}" srcOrd="0" destOrd="11" presId="urn:microsoft.com/office/officeart/2005/8/layout/process3"/>
    <dgm:cxn modelId="{FA80B0A0-7978-4BCB-9C52-1D56ACFEF8BA}" srcId="{DAD4C506-D455-4060-98E5-6F43A7501D70}" destId="{09FE2277-EB2F-4C0E-871C-DD0A686FF14D}" srcOrd="4" destOrd="0" parTransId="{2C36BAF0-2D01-4E43-9572-FBBA01FBE619}" sibTransId="{B55CC95F-45E2-4547-B57E-F073E71733DA}"/>
    <dgm:cxn modelId="{1539D6A1-A786-4263-B16F-5CBAA9B3B9E3}" srcId="{A83219FB-1290-4E3A-9B33-CE42D9C3AF3A}" destId="{128067CB-7057-4C84-AA27-8860F600D62B}" srcOrd="8" destOrd="0" parTransId="{A3373F0B-7631-40F2-B7A0-F970003D5E84}" sibTransId="{A6D35F48-6A5A-4A28-9732-E4DE50CA37B3}"/>
    <dgm:cxn modelId="{B644CCA2-8C77-4906-B92E-476F60E3D294}" type="presOf" srcId="{1894F052-C2F2-4E93-AB07-DDDBFCD07BA2}" destId="{12579144-5778-41DB-BFA4-54FD99BB2D76}" srcOrd="0" destOrd="7" presId="urn:microsoft.com/office/officeart/2005/8/layout/process3"/>
    <dgm:cxn modelId="{74F138A7-BF82-4126-A6B7-213C16BF2E5C}" srcId="{90EBBD58-9838-443B-A81E-33B02F3F2B9E}" destId="{2E816BE1-BC3D-4516-92B5-1313293FBF3A}" srcOrd="11" destOrd="0" parTransId="{3D9A4817-443B-4CB2-B165-B6D5E29BD2EF}" sibTransId="{D6FBA137-39AE-4E80-B58D-666AB83852C5}"/>
    <dgm:cxn modelId="{4CB80EA8-EB69-4D17-B5B6-5B8C6DC540C8}" srcId="{C5985DA9-9510-4AB0-9B57-81C9031EBB10}" destId="{95AA8B37-3B53-4BA4-BBA7-723C9D20A4EA}" srcOrd="11" destOrd="0" parTransId="{01F7E73A-2FD6-4FB2-8D7F-CE1B0DCBD1F2}" sibTransId="{D59A9C78-E38B-4969-9BBB-8827FF822A04}"/>
    <dgm:cxn modelId="{70C1A7A8-CD58-46DE-BD01-275C5F0BA0AC}" type="presOf" srcId="{C5985DA9-9510-4AB0-9B57-81C9031EBB10}" destId="{A04185CF-FF5C-415C-B684-ABBA02D3BBCE}" srcOrd="0" destOrd="0" presId="urn:microsoft.com/office/officeart/2005/8/layout/process3"/>
    <dgm:cxn modelId="{E4C1F1AB-5A30-4CDE-9CCF-54415C845F66}" type="presOf" srcId="{35824FF2-2BD3-4F82-B6A2-78EEFC5BC6B2}" destId="{C25DCC98-8A27-49AE-9DA4-9E8054331F6F}" srcOrd="0" destOrd="10" presId="urn:microsoft.com/office/officeart/2005/8/layout/process3"/>
    <dgm:cxn modelId="{321181AF-A427-4F07-9A0D-8DEE5339AE3E}" srcId="{8543339E-D9E0-4648-81C2-6AFEA95C8846}" destId="{C2FDEAB2-27AD-4F7C-8646-D13DC12AAEFC}" srcOrd="11" destOrd="0" parTransId="{0ACCE64E-F33B-46A9-9A7F-5AFE0109044E}" sibTransId="{90C5F328-A0CE-4E71-9363-CFB03C4B0FC6}"/>
    <dgm:cxn modelId="{5C3B36B0-055F-48AB-BC31-BF8E6F343701}" srcId="{90EBBD58-9838-443B-A81E-33B02F3F2B9E}" destId="{13B6BA7E-7C3C-45B9-AA60-996C3E387724}" srcOrd="4" destOrd="0" parTransId="{A132D5BE-59E9-4DDE-B0FC-B94F9B6E8E40}" sibTransId="{2D905B44-E9D2-4A80-9080-810C2565D24D}"/>
    <dgm:cxn modelId="{BE3366B0-2CE5-44A3-963F-BEEE927237EF}" type="presOf" srcId="{9E75A6E0-AAED-4961-A84A-AA7DB3EB0ABB}" destId="{623E7A14-2046-4F96-9DDE-351F6CB81858}" srcOrd="0" destOrd="12" presId="urn:microsoft.com/office/officeart/2005/8/layout/process3"/>
    <dgm:cxn modelId="{9D7B6FB0-F7F9-4DF0-8CA8-0B4179572F94}" srcId="{214722A3-3F77-4CFA-A4A9-FA65EBBC1724}" destId="{0C3E6097-87A4-41DD-83B0-E1BD45796ABD}" srcOrd="4" destOrd="0" parTransId="{3555CB95-93FD-4B7C-A220-41F01206EB00}" sibTransId="{B42E5473-598C-4D67-A124-E2FF94BAEA41}"/>
    <dgm:cxn modelId="{6837DAB0-78A1-442E-B0D0-DEC165F0C133}" type="presOf" srcId="{7EF0E708-E9B4-4345-ABD9-14C2E5C6209E}" destId="{C25DCC98-8A27-49AE-9DA4-9E8054331F6F}" srcOrd="0" destOrd="14" presId="urn:microsoft.com/office/officeart/2005/8/layout/process3"/>
    <dgm:cxn modelId="{DABBDEB0-EBE0-4497-86CF-F6F31504A7B0}" type="presOf" srcId="{375C6B24-4715-4A90-9876-801BE40E276D}" destId="{12579144-5778-41DB-BFA4-54FD99BB2D76}" srcOrd="0" destOrd="9" presId="urn:microsoft.com/office/officeart/2005/8/layout/process3"/>
    <dgm:cxn modelId="{AD8B32B2-7391-4A4D-9FC8-0870BD70E6EB}" srcId="{214722A3-3F77-4CFA-A4A9-FA65EBBC1724}" destId="{45042FAB-97CA-4B81-A3AD-3BC9D547D4AC}" srcOrd="2" destOrd="0" parTransId="{D55542FD-FC53-48BF-94FD-94FBECB8D8D7}" sibTransId="{AD8EFE8D-1239-4265-B0BF-B7960F0E2E5E}"/>
    <dgm:cxn modelId="{C49856B3-73B2-4EF9-9C23-A6315AED8E1D}" srcId="{DAD4C506-D455-4060-98E5-6F43A7501D70}" destId="{53C4A8F1-8CBC-467D-8960-F740F6FDECAD}" srcOrd="3" destOrd="0" parTransId="{B6AC3E4D-4C09-460E-A6FE-8E4166CCEB10}" sibTransId="{77989013-1134-4510-B1DD-01E6E4705172}"/>
    <dgm:cxn modelId="{7013B8B3-223B-4729-B439-182FC588DAD9}" srcId="{A83219FB-1290-4E3A-9B33-CE42D9C3AF3A}" destId="{7EF0E708-E9B4-4345-ABD9-14C2E5C6209E}" srcOrd="14" destOrd="0" parTransId="{12CD42A2-A07B-462B-88EA-FCD000438F26}" sibTransId="{598141E9-CE13-4E2D-A67A-50AABBB38845}"/>
    <dgm:cxn modelId="{EF4BB8B3-3201-45B9-8F43-E7828311DABA}" srcId="{1DA1D942-4361-4B34-9FCF-7F0E02408E8E}" destId="{A83219FB-1290-4E3A-9B33-CE42D9C3AF3A}" srcOrd="0" destOrd="0" parTransId="{23AB7BDB-C5C7-43F7-8A25-B36F93BDACD2}" sibTransId="{9D6BA205-D9AF-44DE-BF8F-9AD49BE3C96D}"/>
    <dgm:cxn modelId="{7DFAE9B3-548A-4141-9182-371C49BC3EB9}" type="presOf" srcId="{9F20B94C-9C83-4B5F-8E16-6954A32BC487}" destId="{623E7A14-2046-4F96-9DDE-351F6CB81858}" srcOrd="0" destOrd="9" presId="urn:microsoft.com/office/officeart/2005/8/layout/process3"/>
    <dgm:cxn modelId="{1EDCBFB4-44FB-4C58-BABA-382CB9DF83B1}" srcId="{90EBBD58-9838-443B-A81E-33B02F3F2B9E}" destId="{97C9F051-9078-42EF-8718-774F65C475F8}" srcOrd="1" destOrd="0" parTransId="{7AE5910D-F8F7-49C8-97B7-F54742F7B636}" sibTransId="{78FEEA60-2423-49D2-A34D-8BEEDCB6417D}"/>
    <dgm:cxn modelId="{DA7EE0B4-CDB8-499F-9C89-39C377E6E486}" type="presOf" srcId="{9FFB12D6-013A-439C-A607-7730AD605FD8}" destId="{C25DCC98-8A27-49AE-9DA4-9E8054331F6F}" srcOrd="0" destOrd="6" presId="urn:microsoft.com/office/officeart/2005/8/layout/process3"/>
    <dgm:cxn modelId="{96D008B5-DA4D-4D8A-91A4-ACA366BAD315}" srcId="{8543339E-D9E0-4648-81C2-6AFEA95C8846}" destId="{B7F8C4A6-2ABE-46E6-B429-D0B4FCEA2E02}" srcOrd="6" destOrd="0" parTransId="{3DFC90DB-4998-41B5-9F30-6C0E52FA85CA}" sibTransId="{EDE97520-DDA2-44F2-A741-2012A5DF80F7}"/>
    <dgm:cxn modelId="{D8DB58B7-C7C8-4217-8A50-E3C50ECE2238}" type="presOf" srcId="{46379EBC-0CA2-4C59-8C24-5A6D1212FE6E}" destId="{12579144-5778-41DB-BFA4-54FD99BB2D76}" srcOrd="0" destOrd="12" presId="urn:microsoft.com/office/officeart/2005/8/layout/process3"/>
    <dgm:cxn modelId="{A04CE2B7-73F2-4D85-AD76-C7F3FC16656E}" type="presOf" srcId="{783B1B0C-F1D4-4E2F-877B-DFFDDFE4D9FD}" destId="{12579144-5778-41DB-BFA4-54FD99BB2D76}" srcOrd="0" destOrd="0" presId="urn:microsoft.com/office/officeart/2005/8/layout/process3"/>
    <dgm:cxn modelId="{9BE14EB8-1DE1-46FF-A977-F487B258E79D}" srcId="{DAD4C506-D455-4060-98E5-6F43A7501D70}" destId="{375C6B24-4715-4A90-9876-801BE40E276D}" srcOrd="9" destOrd="0" parTransId="{ECD46B0F-34E6-4023-ADF4-D8391A3FC04F}" sibTransId="{2A5751E2-EAC0-465D-99ED-CD0836BD738A}"/>
    <dgm:cxn modelId="{9C62BBB9-86DB-4C03-BCBC-DFDFAFB6AD9E}" srcId="{A83219FB-1290-4E3A-9B33-CE42D9C3AF3A}" destId="{EF53F7BD-0E0A-4250-87BB-DCF935206C3F}" srcOrd="20" destOrd="0" parTransId="{BA4F8AA4-3713-4DAF-8858-22EABBA76D02}" sibTransId="{A457EE44-19F5-4393-845B-186A947EBE34}"/>
    <dgm:cxn modelId="{0FF13FBA-BD23-4696-AE8B-3AEB72980146}" srcId="{C5985DA9-9510-4AB0-9B57-81C9031EBB10}" destId="{3F710C47-BC6A-41F1-B974-1DF1D45FFAE3}" srcOrd="0" destOrd="0" parTransId="{F24C0C3E-708F-44AC-A78D-D9EA96424FE7}" sibTransId="{BC0E7D50-068A-492D-A0CB-C04B4330D622}"/>
    <dgm:cxn modelId="{572991BA-6513-4E1A-950D-CE0B8BCC5DF6}" srcId="{1DA1D942-4361-4B34-9FCF-7F0E02408E8E}" destId="{214722A3-3F77-4CFA-A4A9-FA65EBBC1724}" srcOrd="4" destOrd="0" parTransId="{2B6CA76F-28C9-4E02-BEBF-DA42D0365D36}" sibTransId="{A082CF6E-9772-49FB-AD2C-38B31A1804B1}"/>
    <dgm:cxn modelId="{4B43B2BA-8358-4AB3-B646-9C92D57BA7F8}" type="presOf" srcId="{1F71D7D7-111F-40B2-BB6E-025C8EEE4D5B}" destId="{C25DCC98-8A27-49AE-9DA4-9E8054331F6F}" srcOrd="0" destOrd="15" presId="urn:microsoft.com/office/officeart/2005/8/layout/process3"/>
    <dgm:cxn modelId="{A3B348BD-B83F-4771-8786-CE1BDA922639}" type="presOf" srcId="{93F41457-1BD4-43EA-9993-EA4C165EDB79}" destId="{623E7A14-2046-4F96-9DDE-351F6CB81858}" srcOrd="0" destOrd="3" presId="urn:microsoft.com/office/officeart/2005/8/layout/process3"/>
    <dgm:cxn modelId="{41AAE7BD-F1D6-48DA-B4C3-64F672C729AB}" srcId="{C5985DA9-9510-4AB0-9B57-81C9031EBB10}" destId="{6D6B9295-7AD1-43FC-8167-1BA7DF29B64F}" srcOrd="5" destOrd="0" parTransId="{898518F8-C4C0-493B-9E49-2E75EA10578E}" sibTransId="{886DD24D-E1E5-4EEB-8CCF-B4A273B9AEBA}"/>
    <dgm:cxn modelId="{7CA6E3BE-7F58-4670-B97B-6109E1852E57}" type="presOf" srcId="{06EDA8C3-A626-47DA-93D5-6169A033A68D}" destId="{ACBA21AC-BA42-44D9-A57C-3558D4CAFB8C}" srcOrd="0" destOrd="10" presId="urn:microsoft.com/office/officeart/2005/8/layout/process3"/>
    <dgm:cxn modelId="{8C928BBF-B08F-43FC-A337-6C55B662DAB6}" type="presOf" srcId="{214722A3-3F77-4CFA-A4A9-FA65EBBC1724}" destId="{F43060E7-FF19-4F2E-A9E6-ACBBC80C28C2}" srcOrd="1" destOrd="0" presId="urn:microsoft.com/office/officeart/2005/8/layout/process3"/>
    <dgm:cxn modelId="{27A310C0-58F9-4805-8247-E59AFA1BC24D}" type="presOf" srcId="{7C714545-59A4-4D2F-9C89-5C858818721F}" destId="{03D441D0-E8CD-444A-AE9E-F944601D0DD7}" srcOrd="0" destOrd="8" presId="urn:microsoft.com/office/officeart/2005/8/layout/process3"/>
    <dgm:cxn modelId="{2A4A8AC0-BA83-4FDB-ACD1-89EA244BF6A0}" type="presOf" srcId="{373AEF0D-06E2-4F35-BB93-FDF73EA2F5DE}" destId="{03D441D0-E8CD-444A-AE9E-F944601D0DD7}" srcOrd="0" destOrd="9" presId="urn:microsoft.com/office/officeart/2005/8/layout/process3"/>
    <dgm:cxn modelId="{1D3E8BC0-65EB-42C0-AEF5-C93BB2B391B2}" type="presOf" srcId="{0EA36BEB-1E47-4A21-983E-9BD1A0BD8AB8}" destId="{F008A58A-8E50-47BF-BB83-E09457E9E96C}" srcOrd="0" destOrd="10" presId="urn:microsoft.com/office/officeart/2005/8/layout/process3"/>
    <dgm:cxn modelId="{F4D59CC1-7C51-4701-B115-6A1E6C303B8E}" srcId="{C5985DA9-9510-4AB0-9B57-81C9031EBB10}" destId="{CE64AF86-0DFB-4D94-B44A-5C2FF2A96014}" srcOrd="7" destOrd="0" parTransId="{66A0026A-8B66-4200-82F0-E0CDF078705D}" sibTransId="{F9CD4402-9DE4-4348-9E1C-B9B1FD99C86B}"/>
    <dgm:cxn modelId="{973BCFC1-9955-4ABF-9337-CF34B0CA18AA}" type="presOf" srcId="{1286508E-DF48-42DE-A04A-4535552521F0}" destId="{C25DCC98-8A27-49AE-9DA4-9E8054331F6F}" srcOrd="0" destOrd="18" presId="urn:microsoft.com/office/officeart/2005/8/layout/process3"/>
    <dgm:cxn modelId="{2AD98EC2-4B6D-4EAF-9E3B-4CC604C13781}" type="presOf" srcId="{4D8228F7-66DE-469F-AC11-CC0C0B3178A1}" destId="{03D441D0-E8CD-444A-AE9E-F944601D0DD7}" srcOrd="0" destOrd="6" presId="urn:microsoft.com/office/officeart/2005/8/layout/process3"/>
    <dgm:cxn modelId="{674D45C6-3530-4EA7-A252-AE3C240312E1}" type="presOf" srcId="{C5985DA9-9510-4AB0-9B57-81C9031EBB10}" destId="{E6D4EB2E-2A77-49DA-B8B4-D996F979A4E2}" srcOrd="1" destOrd="0" presId="urn:microsoft.com/office/officeart/2005/8/layout/process3"/>
    <dgm:cxn modelId="{5F4F07C7-B67A-4252-9D09-559E4B2E6D5B}" srcId="{8543339E-D9E0-4648-81C2-6AFEA95C8846}" destId="{711AABCC-9DCF-4146-93F8-8C7B14DFC499}" srcOrd="13" destOrd="0" parTransId="{B2AAEE3B-E2F4-43D4-B8B0-19731FB122E6}" sibTransId="{CA6FEBC0-9991-4CB7-970E-3C7A58A12B27}"/>
    <dgm:cxn modelId="{37185AC7-6A38-45E4-8DAA-8B83E88F759B}" type="presOf" srcId="{45042FAB-97CA-4B81-A3AD-3BC9D547D4AC}" destId="{03D441D0-E8CD-444A-AE9E-F944601D0DD7}" srcOrd="0" destOrd="2" presId="urn:microsoft.com/office/officeart/2005/8/layout/process3"/>
    <dgm:cxn modelId="{73CC59C8-F53B-4D1A-A3CF-A0D4A713ADE8}" type="presOf" srcId="{84A3E357-F650-4994-9B6B-CBE61DAF0037}" destId="{03D441D0-E8CD-444A-AE9E-F944601D0DD7}" srcOrd="0" destOrd="16" presId="urn:microsoft.com/office/officeart/2005/8/layout/process3"/>
    <dgm:cxn modelId="{18AC6FCB-27E6-4251-A46A-376153654649}" type="presOf" srcId="{58B1BC9B-8BDC-4D6E-B639-BE0A713E9129}" destId="{9873DB18-04FA-4ED9-809B-371B33F8D42A}" srcOrd="0" destOrd="0" presId="urn:microsoft.com/office/officeart/2005/8/layout/process3"/>
    <dgm:cxn modelId="{A13E59CB-BAC4-49B7-9414-BE3D841D09D5}" type="presOf" srcId="{6A6B6C1D-A5AD-4B59-AB6C-AA708587B371}" destId="{ACBA21AC-BA42-44D9-A57C-3558D4CAFB8C}" srcOrd="0" destOrd="15" presId="urn:microsoft.com/office/officeart/2005/8/layout/process3"/>
    <dgm:cxn modelId="{5D67F5CD-3AC9-47E7-A56D-EDFBDF7E4045}" srcId="{214722A3-3F77-4CFA-A4A9-FA65EBBC1724}" destId="{49720F54-C73A-4AAA-97B3-1F5648842B2D}" srcOrd="12" destOrd="0" parTransId="{5621AE43-7677-4AF1-AB6E-668DFEC44CF0}" sibTransId="{360B651E-92E4-423D-BE6A-44800C5DDEDB}"/>
    <dgm:cxn modelId="{267995CF-7CA6-4E27-B891-8F8E7710FD47}" type="presOf" srcId="{F6637D40-B5DE-4E90-97C3-34D7197FEFB6}" destId="{623E7A14-2046-4F96-9DDE-351F6CB81858}" srcOrd="0" destOrd="14" presId="urn:microsoft.com/office/officeart/2005/8/layout/process3"/>
    <dgm:cxn modelId="{FCD83ED0-376F-47B7-91A4-2D4C65DE1ADA}" srcId="{8543339E-D9E0-4648-81C2-6AFEA95C8846}" destId="{EDF98758-0FE6-489B-BEBE-9EFAC931D807}" srcOrd="19" destOrd="0" parTransId="{C3C2F646-6E64-4481-98BF-72A58E280CCB}" sibTransId="{75BCDFDA-8CA2-455E-AC76-38354A58804D}"/>
    <dgm:cxn modelId="{85C600D1-BAA5-405F-B3B7-EBA200F14C39}" srcId="{A83219FB-1290-4E3A-9B33-CE42D9C3AF3A}" destId="{5477FBBB-CB12-4499-9C71-815F402F43C2}" srcOrd="9" destOrd="0" parTransId="{6A7DFBFD-1BFB-465C-94FF-9F50FFC328FB}" sibTransId="{BEB8105B-582C-4772-A980-E2BA54C8C6EF}"/>
    <dgm:cxn modelId="{765612D1-1BF3-4098-AF27-030225BB67C3}" srcId="{DAD4C506-D455-4060-98E5-6F43A7501D70}" destId="{65A4BADE-A87B-45ED-8A14-52DA80F6F871}" srcOrd="10" destOrd="0" parTransId="{A2CF7FCC-0215-45B1-98E9-E346EDE00D4E}" sibTransId="{F67A93C4-01BA-41C4-905A-B427B5FE558D}"/>
    <dgm:cxn modelId="{3FD72AD4-1066-4CDC-9691-C51C199AF7E9}" type="presOf" srcId="{A5D5374A-DD17-4C31-B7FB-D9836A51F633}" destId="{623E7A14-2046-4F96-9DDE-351F6CB81858}" srcOrd="0" destOrd="6" presId="urn:microsoft.com/office/officeart/2005/8/layout/process3"/>
    <dgm:cxn modelId="{883750D4-1F6E-4A27-8EF8-347E4C843B2E}" type="presOf" srcId="{A082CF6E-9772-49FB-AD2C-38B31A1804B1}" destId="{84F2E545-17B9-4811-B88E-284DDA8F7C17}" srcOrd="1" destOrd="0" presId="urn:microsoft.com/office/officeart/2005/8/layout/process3"/>
    <dgm:cxn modelId="{7F2BD6D5-FFB7-4603-BCD9-730A7BB55258}" type="presOf" srcId="{711AABCC-9DCF-4146-93F8-8C7B14DFC499}" destId="{ACBA21AC-BA42-44D9-A57C-3558D4CAFB8C}" srcOrd="0" destOrd="13" presId="urn:microsoft.com/office/officeart/2005/8/layout/process3"/>
    <dgm:cxn modelId="{AC802ED8-64E7-4FFB-8508-8F5766184E9F}" srcId="{DAD4C506-D455-4060-98E5-6F43A7501D70}" destId="{B1C8420A-D413-4F19-A614-A2DD6BFB09BF}" srcOrd="6" destOrd="0" parTransId="{DC768B9D-254F-4A94-AC9D-9D9F0ED60081}" sibTransId="{B48F2C6E-7F64-49A3-9A3B-75ADD7B5AA62}"/>
    <dgm:cxn modelId="{CE86C3D8-2576-424D-8265-CEB1544262AE}" type="presOf" srcId="{DD4CAFC8-9578-4692-9917-A2FD385A02B0}" destId="{623E7A14-2046-4F96-9DDE-351F6CB81858}" srcOrd="0" destOrd="13" presId="urn:microsoft.com/office/officeart/2005/8/layout/process3"/>
    <dgm:cxn modelId="{7A3B8BDA-7466-4D70-8445-A903BC607844}" type="presOf" srcId="{8543339E-D9E0-4648-81C2-6AFEA95C8846}" destId="{9FFAF922-B99F-49BE-8160-202D2370A187}" srcOrd="0" destOrd="0" presId="urn:microsoft.com/office/officeart/2005/8/layout/process3"/>
    <dgm:cxn modelId="{7C49A6DA-7B57-4C45-A7B3-01932676D7FB}" srcId="{C5985DA9-9510-4AB0-9B57-81C9031EBB10}" destId="{5715A92F-7CE5-4985-A47A-664226F40754}" srcOrd="3" destOrd="0" parTransId="{9A5DD0CC-A8BD-485C-A472-2740767771D0}" sibTransId="{6B724A17-474C-4C9A-915F-12EBB723CD91}"/>
    <dgm:cxn modelId="{41CF82DB-E68E-4583-A411-43C45F9B2ACB}" type="presOf" srcId="{AA650882-9A33-4411-BEAE-AB3B6A451097}" destId="{623E7A14-2046-4F96-9DDE-351F6CB81858}" srcOrd="0" destOrd="10" presId="urn:microsoft.com/office/officeart/2005/8/layout/process3"/>
    <dgm:cxn modelId="{AC57EBDD-7EAB-4174-9264-C6517C1E06CA}" srcId="{8543339E-D9E0-4648-81C2-6AFEA95C8846}" destId="{B2CFB7B4-27E1-4CAB-BEB4-AFB2E4CEFD13}" srcOrd="16" destOrd="0" parTransId="{E2E2F05C-400A-4A55-B719-EB2F54DEC535}" sibTransId="{4FF76DD2-EADE-4881-AB6F-743F987C4D8C}"/>
    <dgm:cxn modelId="{48903CDE-1C78-4D25-8A7C-6CB0F8842AB4}" srcId="{214722A3-3F77-4CFA-A4A9-FA65EBBC1724}" destId="{CC3B1EE6-F004-4642-9053-5FFCD255CA7E}" srcOrd="11" destOrd="0" parTransId="{7222A0F1-20EA-451D-A141-5535C8F76902}" sibTransId="{2385EBCD-B9FB-4A9A-B159-1F1B26B8636F}"/>
    <dgm:cxn modelId="{94C947DE-17A3-4B80-BE4C-C27302D8EDA5}" srcId="{A83219FB-1290-4E3A-9B33-CE42D9C3AF3A}" destId="{07892D73-9A0E-4478-AB50-3D6F6450CD42}" srcOrd="2" destOrd="0" parTransId="{F16971E1-1393-4BAD-83E5-BC00B1071061}" sibTransId="{4B579AC3-C158-4CFF-BD88-5A8CA49C1BEA}"/>
    <dgm:cxn modelId="{0B6B12E1-B677-4A48-B5DD-E8D484EA0D98}" srcId="{90EBBD58-9838-443B-A81E-33B02F3F2B9E}" destId="{D15610B0-5D3F-4409-B940-080FB1FBFAB1}" srcOrd="8" destOrd="0" parTransId="{89A2F021-61DF-4640-AF47-14666E5465A8}" sibTransId="{7963DD80-09AC-4649-8004-F6FAB66F28A8}"/>
    <dgm:cxn modelId="{16878FE1-B167-4181-8FCF-51CFA2A0DB73}" type="presOf" srcId="{DAD4C506-D455-4060-98E5-6F43A7501D70}" destId="{A0049C00-7A8C-4960-BAFA-6DBA397B0E5D}" srcOrd="1" destOrd="0" presId="urn:microsoft.com/office/officeart/2005/8/layout/process3"/>
    <dgm:cxn modelId="{42D1E8E3-4EC2-435A-88C0-D13FA7E157E2}" srcId="{DAD4C506-D455-4060-98E5-6F43A7501D70}" destId="{B5763C83-0C6D-405D-B017-72746CDA3FBF}" srcOrd="1" destOrd="0" parTransId="{1DAA3E7C-E456-4F5F-809C-C399C3B7B723}" sibTransId="{30435587-E9EB-416E-90D3-7BF5ECF93F51}"/>
    <dgm:cxn modelId="{DC7F1FE4-5E2F-4AE2-AE67-9A8E37DBA665}" type="presOf" srcId="{9D6BA205-D9AF-44DE-BF8F-9AD49BE3C96D}" destId="{339088BF-1D7C-48CF-9AFE-14022C07A491}" srcOrd="0" destOrd="0" presId="urn:microsoft.com/office/officeart/2005/8/layout/process3"/>
    <dgm:cxn modelId="{F0391BE5-E34D-4650-9655-CF919DCF54F5}" type="presOf" srcId="{D15610B0-5D3F-4409-B940-080FB1FBFAB1}" destId="{623E7A14-2046-4F96-9DDE-351F6CB81858}" srcOrd="0" destOrd="8" presId="urn:microsoft.com/office/officeart/2005/8/layout/process3"/>
    <dgm:cxn modelId="{FC2D4CE5-D3CA-4E62-961A-01CB605BE3E6}" srcId="{DAD4C506-D455-4060-98E5-6F43A7501D70}" destId="{9A5AEBDA-43ED-4943-BB7A-DF27915A0513}" srcOrd="8" destOrd="0" parTransId="{9DB09C2A-5F91-439E-BF9E-B444DE17A18A}" sibTransId="{E877049E-C88D-4D64-A578-B394B6AB86EC}"/>
    <dgm:cxn modelId="{CF336CE5-487A-42D0-9C44-0ECEFB387C3F}" srcId="{8543339E-D9E0-4648-81C2-6AFEA95C8846}" destId="{4CA63393-E756-43E2-8984-8B0BBF15DFCF}" srcOrd="3" destOrd="0" parTransId="{A6E4C910-76F6-472F-A42B-FF0B431150C1}" sibTransId="{FF951784-E44B-48EC-90C7-B4B71EBD80D1}"/>
    <dgm:cxn modelId="{ED2C90E5-9E33-4E47-A6B8-8648C3B4F83B}" type="presOf" srcId="{CC3B1EE6-F004-4642-9053-5FFCD255CA7E}" destId="{03D441D0-E8CD-444A-AE9E-F944601D0DD7}" srcOrd="0" destOrd="11" presId="urn:microsoft.com/office/officeart/2005/8/layout/process3"/>
    <dgm:cxn modelId="{C47E54E6-972C-4A09-ADB9-C25022C80664}" srcId="{214722A3-3F77-4CFA-A4A9-FA65EBBC1724}" destId="{D2B04A96-BEEE-43EE-A605-DBADCF8CFDFD}" srcOrd="3" destOrd="0" parTransId="{5F99EA63-F144-469E-A427-9ADEAFB5F9FF}" sibTransId="{DA87A733-65F2-4B66-89C1-C85A1EB070BB}"/>
    <dgm:cxn modelId="{7438F6E6-9DD8-4D69-A4E1-442CE1E6D908}" type="presOf" srcId="{C39CCC5A-FF46-4E4F-9761-40965B4E936D}" destId="{C25DCC98-8A27-49AE-9DA4-9E8054331F6F}" srcOrd="0" destOrd="12" presId="urn:microsoft.com/office/officeart/2005/8/layout/process3"/>
    <dgm:cxn modelId="{4F82AEE7-3C55-430A-A38A-E388626C07F8}" srcId="{A83219FB-1290-4E3A-9B33-CE42D9C3AF3A}" destId="{39BBA374-CC2A-40A2-BAA6-8D6D850631CC}" srcOrd="4" destOrd="0" parTransId="{966CBFEB-B4A4-499A-9BDA-83BDED3CAF97}" sibTransId="{D51F48FE-C03E-4885-8AB2-9381DC66397A}"/>
    <dgm:cxn modelId="{7F5F2CE8-A943-4250-B28F-785C9A72E131}" srcId="{8543339E-D9E0-4648-81C2-6AFEA95C8846}" destId="{71F1BD49-4AE6-437B-905B-F0F890906FFA}" srcOrd="12" destOrd="0" parTransId="{EFB34169-8874-45DE-A603-AED0A48C547F}" sibTransId="{6A1207CB-78E4-4A90-86C3-D608159A46D5}"/>
    <dgm:cxn modelId="{77C997EA-4C8E-42B3-953B-8D6609BCA427}" srcId="{A83219FB-1290-4E3A-9B33-CE42D9C3AF3A}" destId="{9FFB12D6-013A-439C-A607-7730AD605FD8}" srcOrd="6" destOrd="0" parTransId="{C6717ED9-8AD1-49CF-9AD3-F98FC80A894F}" sibTransId="{B7E86971-1C1A-49C5-AC12-41D26E759AB8}"/>
    <dgm:cxn modelId="{C69D16EB-5894-401A-8623-706DF88B7552}" type="presOf" srcId="{65A4BADE-A87B-45ED-8A14-52DA80F6F871}" destId="{12579144-5778-41DB-BFA4-54FD99BB2D76}" srcOrd="0" destOrd="10" presId="urn:microsoft.com/office/officeart/2005/8/layout/process3"/>
    <dgm:cxn modelId="{36251FEB-E102-4AA2-872C-EF84D10715DC}" type="presOf" srcId="{49720F54-C73A-4AAA-97B3-1F5648842B2D}" destId="{03D441D0-E8CD-444A-AE9E-F944601D0DD7}" srcOrd="0" destOrd="12" presId="urn:microsoft.com/office/officeart/2005/8/layout/process3"/>
    <dgm:cxn modelId="{7C0E54EC-D26C-4C2A-9F17-0C403B483023}" type="presOf" srcId="{B7F8C4A6-2ABE-46E6-B429-D0B4FCEA2E02}" destId="{ACBA21AC-BA42-44D9-A57C-3558D4CAFB8C}" srcOrd="0" destOrd="6" presId="urn:microsoft.com/office/officeart/2005/8/layout/process3"/>
    <dgm:cxn modelId="{68A8CDEC-D75F-4AA1-A122-6BA898D306F1}" type="presOf" srcId="{1908707C-667D-4077-8BA4-B3E0AA86E821}" destId="{03D441D0-E8CD-444A-AE9E-F944601D0DD7}" srcOrd="0" destOrd="13" presId="urn:microsoft.com/office/officeart/2005/8/layout/process3"/>
    <dgm:cxn modelId="{F80F38ED-65D7-4AF2-8360-2E40C7791AD3}" srcId="{214722A3-3F77-4CFA-A4A9-FA65EBBC1724}" destId="{373AEF0D-06E2-4F35-BB93-FDF73EA2F5DE}" srcOrd="9" destOrd="0" parTransId="{34405871-0990-4DE4-8ED3-68C58C812457}" sibTransId="{93B25AD8-C08C-431B-9FFE-3E7293DBFFFF}"/>
    <dgm:cxn modelId="{C285D3EE-9844-43DE-8F94-8897ED3F53C0}" type="presOf" srcId="{455A3365-FB69-4DBE-81DF-6B9458682451}" destId="{F008A58A-8E50-47BF-BB83-E09457E9E96C}" srcOrd="0" destOrd="6" presId="urn:microsoft.com/office/officeart/2005/8/layout/process3"/>
    <dgm:cxn modelId="{9A30AAEF-00DA-49A8-9A7F-8553D0E7CE79}" type="presOf" srcId="{9A5AEBDA-43ED-4943-BB7A-DF27915A0513}" destId="{12579144-5778-41DB-BFA4-54FD99BB2D76}" srcOrd="0" destOrd="8" presId="urn:microsoft.com/office/officeart/2005/8/layout/process3"/>
    <dgm:cxn modelId="{2FEE05F0-B7BE-4DFC-B2C9-B4222D80749C}" type="presOf" srcId="{B31C6304-AB07-4F65-B46E-6E539384014B}" destId="{ACBA21AC-BA42-44D9-A57C-3558D4CAFB8C}" srcOrd="0" destOrd="0" presId="urn:microsoft.com/office/officeart/2005/8/layout/process3"/>
    <dgm:cxn modelId="{43C646F3-3504-48F5-A6F6-D9751B6F66D8}" type="presOf" srcId="{39BBA374-CC2A-40A2-BAA6-8D6D850631CC}" destId="{C25DCC98-8A27-49AE-9DA4-9E8054331F6F}" srcOrd="0" destOrd="4" presId="urn:microsoft.com/office/officeart/2005/8/layout/process3"/>
    <dgm:cxn modelId="{B14483F3-9ECD-406A-8D92-CA969B3B0EE3}" type="presOf" srcId="{07892D73-9A0E-4478-AB50-3D6F6450CD42}" destId="{C25DCC98-8A27-49AE-9DA4-9E8054331F6F}" srcOrd="0" destOrd="2" presId="urn:microsoft.com/office/officeart/2005/8/layout/process3"/>
    <dgm:cxn modelId="{EF86A1F3-2895-49D4-AEF9-F151EA4C0871}" type="presOf" srcId="{A83219FB-1290-4E3A-9B33-CE42D9C3AF3A}" destId="{7A3BEF3B-107B-4B97-8DD9-FD7901B3538A}" srcOrd="0" destOrd="0" presId="urn:microsoft.com/office/officeart/2005/8/layout/process3"/>
    <dgm:cxn modelId="{EDC2CFF3-D6C5-4385-8068-B83DC66CFDF5}" type="presOf" srcId="{E7CA3FBD-C7D5-4304-88B1-F3196CD81409}" destId="{ACBA21AC-BA42-44D9-A57C-3558D4CAFB8C}" srcOrd="0" destOrd="7" presId="urn:microsoft.com/office/officeart/2005/8/layout/process3"/>
    <dgm:cxn modelId="{6780DAF3-4770-4E6A-9118-C54929CE1CD2}" srcId="{A83219FB-1290-4E3A-9B33-CE42D9C3AF3A}" destId="{C39CCC5A-FF46-4E4F-9761-40965B4E936D}" srcOrd="12" destOrd="0" parTransId="{11A97D9F-C5F4-4BF2-A766-B8C2693FCFE2}" sibTransId="{F44CBF76-06CB-4712-B6F9-34EBE69C23C9}"/>
    <dgm:cxn modelId="{085FBBF5-BFD1-43F4-84B6-BFC05AF4CB0A}" type="presOf" srcId="{84817962-F067-4E9D-90D2-21F601629E9C}" destId="{C25DCC98-8A27-49AE-9DA4-9E8054331F6F}" srcOrd="0" destOrd="5" presId="urn:microsoft.com/office/officeart/2005/8/layout/process3"/>
    <dgm:cxn modelId="{5AC95EF6-16BE-453B-AC2C-2DD05F14B21E}" type="presOf" srcId="{DAD4C506-D455-4060-98E5-6F43A7501D70}" destId="{014E9C15-F212-471A-B0DD-6769B7459235}" srcOrd="0" destOrd="0" presId="urn:microsoft.com/office/officeart/2005/8/layout/process3"/>
    <dgm:cxn modelId="{2465F7F6-B264-4BC6-83B5-909A8A365214}" type="presOf" srcId="{90EBBD58-9838-443B-A81E-33B02F3F2B9E}" destId="{C8D73222-5473-455D-8D38-1E1DA769E2DA}" srcOrd="1" destOrd="0" presId="urn:microsoft.com/office/officeart/2005/8/layout/process3"/>
    <dgm:cxn modelId="{C3876BF7-85DF-4887-973D-85711110E2AA}" type="presOf" srcId="{0C3E6097-87A4-41DD-83B0-E1BD45796ABD}" destId="{03D441D0-E8CD-444A-AE9E-F944601D0DD7}" srcOrd="0" destOrd="4" presId="urn:microsoft.com/office/officeart/2005/8/layout/process3"/>
    <dgm:cxn modelId="{95944CF8-0A17-4D1D-8216-086DC1CE32C0}" type="presOf" srcId="{3F710C47-BC6A-41F1-B974-1DF1D45FFAE3}" destId="{F008A58A-8E50-47BF-BB83-E09457E9E96C}" srcOrd="0" destOrd="0" presId="urn:microsoft.com/office/officeart/2005/8/layout/process3"/>
    <dgm:cxn modelId="{734F0CF9-2605-45BE-A8E8-83533CB0CE39}" type="presOf" srcId="{D5D0A6D6-59CB-49EF-A3A5-6C1B240CEA9B}" destId="{ACBA21AC-BA42-44D9-A57C-3558D4CAFB8C}" srcOrd="0" destOrd="1" presId="urn:microsoft.com/office/officeart/2005/8/layout/process3"/>
    <dgm:cxn modelId="{E3CD29F9-F134-43A3-9B3D-C10DEDD6588D}" srcId="{DAD4C506-D455-4060-98E5-6F43A7501D70}" destId="{5D5FA888-7DFA-48C0-ABF1-77AA371B3EBF}" srcOrd="5" destOrd="0" parTransId="{9953AB46-D9E2-4ED2-A3F0-755AD968527D}" sibTransId="{B2CE4D2B-E464-4B3F-94BA-0139B13482D4}"/>
    <dgm:cxn modelId="{F471E9FE-E097-4328-A485-AEBE1DBFBB23}" type="presOf" srcId="{7BA6624D-7C01-4EB6-8061-81A80D6BFDDD}" destId="{ACBA21AC-BA42-44D9-A57C-3558D4CAFB8C}" srcOrd="0" destOrd="4" presId="urn:microsoft.com/office/officeart/2005/8/layout/process3"/>
    <dgm:cxn modelId="{D516EAB4-95C1-49E8-A87E-F1627C09CD8E}" type="presParOf" srcId="{26162A0F-CE38-4C17-A71C-DF2887BD3520}" destId="{A3073954-0579-45B5-B352-02C2E285AF28}" srcOrd="0" destOrd="0" presId="urn:microsoft.com/office/officeart/2005/8/layout/process3"/>
    <dgm:cxn modelId="{2529B9BD-B731-4F42-83B5-9EECE30786AD}" type="presParOf" srcId="{A3073954-0579-45B5-B352-02C2E285AF28}" destId="{7A3BEF3B-107B-4B97-8DD9-FD7901B3538A}" srcOrd="0" destOrd="0" presId="urn:microsoft.com/office/officeart/2005/8/layout/process3"/>
    <dgm:cxn modelId="{02AFBFDE-1183-4A96-B12F-DE0562349056}" type="presParOf" srcId="{A3073954-0579-45B5-B352-02C2E285AF28}" destId="{BFFB76DE-D168-4375-93C3-669E9DE36961}" srcOrd="1" destOrd="0" presId="urn:microsoft.com/office/officeart/2005/8/layout/process3"/>
    <dgm:cxn modelId="{392F9048-F06C-486F-95EE-412D8B84BC3D}" type="presParOf" srcId="{A3073954-0579-45B5-B352-02C2E285AF28}" destId="{C25DCC98-8A27-49AE-9DA4-9E8054331F6F}" srcOrd="2" destOrd="0" presId="urn:microsoft.com/office/officeart/2005/8/layout/process3"/>
    <dgm:cxn modelId="{29477130-3BAB-48F5-A9D5-DB3A2C8E389A}" type="presParOf" srcId="{26162A0F-CE38-4C17-A71C-DF2887BD3520}" destId="{339088BF-1D7C-48CF-9AFE-14022C07A491}" srcOrd="1" destOrd="0" presId="urn:microsoft.com/office/officeart/2005/8/layout/process3"/>
    <dgm:cxn modelId="{500AB30C-5B1C-4ECA-AD1E-0B9DA6D2B65E}" type="presParOf" srcId="{339088BF-1D7C-48CF-9AFE-14022C07A491}" destId="{9F908864-8A3D-4F86-80C3-85B6D667E107}" srcOrd="0" destOrd="0" presId="urn:microsoft.com/office/officeart/2005/8/layout/process3"/>
    <dgm:cxn modelId="{A57F612B-77E5-4591-B92B-7B7CD50B2390}" type="presParOf" srcId="{26162A0F-CE38-4C17-A71C-DF2887BD3520}" destId="{F6051B3C-2511-4CB3-ABAF-E760F1E1BBD4}" srcOrd="2" destOrd="0" presId="urn:microsoft.com/office/officeart/2005/8/layout/process3"/>
    <dgm:cxn modelId="{461C10DD-9DA5-436F-85B2-6F5DF62091D6}" type="presParOf" srcId="{F6051B3C-2511-4CB3-ABAF-E760F1E1BBD4}" destId="{A04185CF-FF5C-415C-B684-ABBA02D3BBCE}" srcOrd="0" destOrd="0" presId="urn:microsoft.com/office/officeart/2005/8/layout/process3"/>
    <dgm:cxn modelId="{38C546F6-84B7-423E-BC09-4D3F38D34D89}" type="presParOf" srcId="{F6051B3C-2511-4CB3-ABAF-E760F1E1BBD4}" destId="{E6D4EB2E-2A77-49DA-B8B4-D996F979A4E2}" srcOrd="1" destOrd="0" presId="urn:microsoft.com/office/officeart/2005/8/layout/process3"/>
    <dgm:cxn modelId="{F6BE0F19-8DA2-4B5D-8A7F-3CF2CD318979}" type="presParOf" srcId="{F6051B3C-2511-4CB3-ABAF-E760F1E1BBD4}" destId="{F008A58A-8E50-47BF-BB83-E09457E9E96C}" srcOrd="2" destOrd="0" presId="urn:microsoft.com/office/officeart/2005/8/layout/process3"/>
    <dgm:cxn modelId="{E931F107-66FE-4F31-946E-CD07C218DCA0}" type="presParOf" srcId="{26162A0F-CE38-4C17-A71C-DF2887BD3520}" destId="{9873DB18-04FA-4ED9-809B-371B33F8D42A}" srcOrd="3" destOrd="0" presId="urn:microsoft.com/office/officeart/2005/8/layout/process3"/>
    <dgm:cxn modelId="{053A1BFF-D66F-4556-8122-CAD6B31680C7}" type="presParOf" srcId="{9873DB18-04FA-4ED9-809B-371B33F8D42A}" destId="{6CBF2A71-9113-49FB-A314-4188514BF142}" srcOrd="0" destOrd="0" presId="urn:microsoft.com/office/officeart/2005/8/layout/process3"/>
    <dgm:cxn modelId="{8B271BC2-417D-4603-99CB-BA16B518C216}" type="presParOf" srcId="{26162A0F-CE38-4C17-A71C-DF2887BD3520}" destId="{DED637E9-DE57-4E77-B1C0-AA5F10F2C634}" srcOrd="4" destOrd="0" presId="urn:microsoft.com/office/officeart/2005/8/layout/process3"/>
    <dgm:cxn modelId="{6E9EC0B0-F716-48E3-8103-78BB9CC99A36}" type="presParOf" srcId="{DED637E9-DE57-4E77-B1C0-AA5F10F2C634}" destId="{6AACFA60-7C51-4B0F-AB3B-EA651D710019}" srcOrd="0" destOrd="0" presId="urn:microsoft.com/office/officeart/2005/8/layout/process3"/>
    <dgm:cxn modelId="{C80A28EE-FD5D-446B-9BB2-433A4971E02F}" type="presParOf" srcId="{DED637E9-DE57-4E77-B1C0-AA5F10F2C634}" destId="{C8D73222-5473-455D-8D38-1E1DA769E2DA}" srcOrd="1" destOrd="0" presId="urn:microsoft.com/office/officeart/2005/8/layout/process3"/>
    <dgm:cxn modelId="{DCE5F793-BB0E-49BC-BAB1-0733F8FB4F1B}" type="presParOf" srcId="{DED637E9-DE57-4E77-B1C0-AA5F10F2C634}" destId="{623E7A14-2046-4F96-9DDE-351F6CB81858}" srcOrd="2" destOrd="0" presId="urn:microsoft.com/office/officeart/2005/8/layout/process3"/>
    <dgm:cxn modelId="{A24ABAFF-9AC4-4D00-8C6D-C0925A9A2FE1}" type="presParOf" srcId="{26162A0F-CE38-4C17-A71C-DF2887BD3520}" destId="{074996B1-6BD3-41F3-8D21-CF626B4ECF76}" srcOrd="5" destOrd="0" presId="urn:microsoft.com/office/officeart/2005/8/layout/process3"/>
    <dgm:cxn modelId="{60567C47-36B5-40EC-91C2-1BB4A2147150}" type="presParOf" srcId="{074996B1-6BD3-41F3-8D21-CF626B4ECF76}" destId="{2953C216-7078-4CFA-8B05-BDA9B0FEDE44}" srcOrd="0" destOrd="0" presId="urn:microsoft.com/office/officeart/2005/8/layout/process3"/>
    <dgm:cxn modelId="{B8CB2D97-2F38-4B5A-8F01-EF9D6D34F46D}" type="presParOf" srcId="{26162A0F-CE38-4C17-A71C-DF2887BD3520}" destId="{4C4FCB17-E7DA-41B4-BAE4-324593FE358A}" srcOrd="6" destOrd="0" presId="urn:microsoft.com/office/officeart/2005/8/layout/process3"/>
    <dgm:cxn modelId="{72863AD0-8470-425D-8510-4F044EF68987}" type="presParOf" srcId="{4C4FCB17-E7DA-41B4-BAE4-324593FE358A}" destId="{014E9C15-F212-471A-B0DD-6769B7459235}" srcOrd="0" destOrd="0" presId="urn:microsoft.com/office/officeart/2005/8/layout/process3"/>
    <dgm:cxn modelId="{3090A4F2-BAEF-4934-B2BF-91657D65AB15}" type="presParOf" srcId="{4C4FCB17-E7DA-41B4-BAE4-324593FE358A}" destId="{A0049C00-7A8C-4960-BAFA-6DBA397B0E5D}" srcOrd="1" destOrd="0" presId="urn:microsoft.com/office/officeart/2005/8/layout/process3"/>
    <dgm:cxn modelId="{43A02D60-DF69-4858-8FF1-C8872E80F400}" type="presParOf" srcId="{4C4FCB17-E7DA-41B4-BAE4-324593FE358A}" destId="{12579144-5778-41DB-BFA4-54FD99BB2D76}" srcOrd="2" destOrd="0" presId="urn:microsoft.com/office/officeart/2005/8/layout/process3"/>
    <dgm:cxn modelId="{F21149B1-0F4B-4647-AB13-6F631EBE13FF}" type="presParOf" srcId="{26162A0F-CE38-4C17-A71C-DF2887BD3520}" destId="{AE63E2DA-3A21-4A4A-9C6F-73F93F199A5C}" srcOrd="7" destOrd="0" presId="urn:microsoft.com/office/officeart/2005/8/layout/process3"/>
    <dgm:cxn modelId="{AF7F3B4C-DE32-4298-8829-637F4A2B0B87}" type="presParOf" srcId="{AE63E2DA-3A21-4A4A-9C6F-73F93F199A5C}" destId="{797957A8-94F2-4586-8CF6-FDC114010F42}" srcOrd="0" destOrd="0" presId="urn:microsoft.com/office/officeart/2005/8/layout/process3"/>
    <dgm:cxn modelId="{9DC9D8B8-B889-492B-8543-ECE008E101BB}" type="presParOf" srcId="{26162A0F-CE38-4C17-A71C-DF2887BD3520}" destId="{6A861022-E370-4C44-AFBE-1ECA88D3973C}" srcOrd="8" destOrd="0" presId="urn:microsoft.com/office/officeart/2005/8/layout/process3"/>
    <dgm:cxn modelId="{865FD692-128B-4D3A-A672-0C8B887B90EA}" type="presParOf" srcId="{6A861022-E370-4C44-AFBE-1ECA88D3973C}" destId="{27DC62AA-B7DC-48B4-8D4F-C7A005F821E4}" srcOrd="0" destOrd="0" presId="urn:microsoft.com/office/officeart/2005/8/layout/process3"/>
    <dgm:cxn modelId="{9E24BCC9-9149-472B-8FC8-98FEA5F790B1}" type="presParOf" srcId="{6A861022-E370-4C44-AFBE-1ECA88D3973C}" destId="{F43060E7-FF19-4F2E-A9E6-ACBBC80C28C2}" srcOrd="1" destOrd="0" presId="urn:microsoft.com/office/officeart/2005/8/layout/process3"/>
    <dgm:cxn modelId="{2EEED7C4-720D-4964-B02E-F64826013CE7}" type="presParOf" srcId="{6A861022-E370-4C44-AFBE-1ECA88D3973C}" destId="{03D441D0-E8CD-444A-AE9E-F944601D0DD7}" srcOrd="2" destOrd="0" presId="urn:microsoft.com/office/officeart/2005/8/layout/process3"/>
    <dgm:cxn modelId="{E416E6B5-84A3-4304-98C6-49DE63862AE6}" type="presParOf" srcId="{26162A0F-CE38-4C17-A71C-DF2887BD3520}" destId="{C2CD0DB2-CF44-4D0D-9B6C-79138966DB6B}" srcOrd="9" destOrd="0" presId="urn:microsoft.com/office/officeart/2005/8/layout/process3"/>
    <dgm:cxn modelId="{7EA2E5E6-3D5D-4553-8421-5D91C1A44315}" type="presParOf" srcId="{C2CD0DB2-CF44-4D0D-9B6C-79138966DB6B}" destId="{84F2E545-17B9-4811-B88E-284DDA8F7C17}" srcOrd="0" destOrd="0" presId="urn:microsoft.com/office/officeart/2005/8/layout/process3"/>
    <dgm:cxn modelId="{C10E0478-5FB3-4CB3-A032-88CE09856D97}" type="presParOf" srcId="{26162A0F-CE38-4C17-A71C-DF2887BD3520}" destId="{405099BE-0E32-43B5-9EF4-4CF64F69B50B}" srcOrd="10" destOrd="0" presId="urn:microsoft.com/office/officeart/2005/8/layout/process3"/>
    <dgm:cxn modelId="{664F6C47-4C81-4126-B8B3-E887A18A4A64}" type="presParOf" srcId="{405099BE-0E32-43B5-9EF4-4CF64F69B50B}" destId="{9FFAF922-B99F-49BE-8160-202D2370A187}" srcOrd="0" destOrd="0" presId="urn:microsoft.com/office/officeart/2005/8/layout/process3"/>
    <dgm:cxn modelId="{C7ACCED0-B81F-4BE0-AAE3-2ED3C1644239}" type="presParOf" srcId="{405099BE-0E32-43B5-9EF4-4CF64F69B50B}" destId="{81F79D17-583B-4D38-A5F7-C86FC3207A4D}" srcOrd="1" destOrd="0" presId="urn:microsoft.com/office/officeart/2005/8/layout/process3"/>
    <dgm:cxn modelId="{C101681D-6E3B-4838-AACB-EAFE03A94316}" type="presParOf" srcId="{405099BE-0E32-43B5-9EF4-4CF64F69B50B}" destId="{ACBA21AC-BA42-44D9-A57C-3558D4CAFB8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FB76DE-D168-4375-93C3-669E9DE36961}">
      <dsp:nvSpPr>
        <dsp:cNvPr id="0" name=""/>
        <dsp:cNvSpPr/>
      </dsp:nvSpPr>
      <dsp:spPr>
        <a:xfrm>
          <a:off x="18806" y="1112550"/>
          <a:ext cx="1288081" cy="7736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/>
            <a:t>Steg 1 Sjukanmälan</a:t>
          </a:r>
        </a:p>
      </dsp:txBody>
      <dsp:txXfrm>
        <a:off x="18806" y="1112550"/>
        <a:ext cx="1288081" cy="515232"/>
      </dsp:txXfrm>
    </dsp:sp>
    <dsp:sp modelId="{C25DCC98-8A27-49AE-9DA4-9E8054331F6F}">
      <dsp:nvSpPr>
        <dsp:cNvPr id="0" name=""/>
        <dsp:cNvSpPr/>
      </dsp:nvSpPr>
      <dsp:spPr>
        <a:xfrm>
          <a:off x="181105" y="1741676"/>
          <a:ext cx="1319446" cy="3861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800" kern="1200">
              <a:solidFill>
                <a:schemeClr val="tx1"/>
              </a:solidFill>
            </a:rPr>
            <a:t>Vid sjukdom sjukanmäl dig omgående enligt arbetsplatsens rutin. </a:t>
          </a:r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800" kern="1200">
              <a:solidFill>
                <a:schemeClr val="tx1"/>
              </a:solidFill>
            </a:rPr>
            <a:t>Medarbetaren lägger in sin sjukfrånvaro i Personalportalen så att rätt lön betalas ut.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800" kern="1200">
              <a:solidFill>
                <a:schemeClr val="tx1"/>
              </a:solidFill>
            </a:rPr>
            <a:t>Medarbetare med förstadagsintyg ska följa rutinen för det.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v-SE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v-SE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v-SE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sv-SE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sv-SE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sv-SE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sv-SE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sv-SE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sv-SE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sv-SE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sv-SE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sv-SE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sv-SE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sv-SE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sv-SE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sv-SE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sv-SE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sv-SE" sz="800" kern="1200" err="1">
              <a:solidFill>
                <a:schemeClr val="tx1"/>
              </a:solidFill>
            </a:rPr>
            <a:t>Systemstöd:Personalportalen</a:t>
          </a:r>
          <a:endParaRPr lang="sv-SE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sv-SE" sz="800" kern="1200">
            <a:solidFill>
              <a:schemeClr val="tx1"/>
            </a:solidFill>
          </a:endParaRPr>
        </a:p>
      </dsp:txBody>
      <dsp:txXfrm>
        <a:off x="219750" y="1780321"/>
        <a:ext cx="1242156" cy="3783710"/>
      </dsp:txXfrm>
    </dsp:sp>
    <dsp:sp modelId="{339088BF-1D7C-48CF-9AFE-14022C07A491}">
      <dsp:nvSpPr>
        <dsp:cNvPr id="0" name=""/>
        <dsp:cNvSpPr/>
      </dsp:nvSpPr>
      <dsp:spPr>
        <a:xfrm rot="13">
          <a:off x="1505811" y="1209979"/>
          <a:ext cx="421717" cy="3203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400" kern="1200"/>
        </a:p>
      </dsp:txBody>
      <dsp:txXfrm>
        <a:off x="1505811" y="1274055"/>
        <a:ext cx="325603" cy="192229"/>
      </dsp:txXfrm>
    </dsp:sp>
    <dsp:sp modelId="{E6D4EB2E-2A77-49DA-B8B4-D996F979A4E2}">
      <dsp:nvSpPr>
        <dsp:cNvPr id="0" name=""/>
        <dsp:cNvSpPr/>
      </dsp:nvSpPr>
      <dsp:spPr>
        <a:xfrm>
          <a:off x="2102580" y="1112558"/>
          <a:ext cx="1286610" cy="7736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/>
            <a:t>Steg 2 Chef håller kontinuerlig kontakt med medarbetaren</a:t>
          </a:r>
        </a:p>
      </dsp:txBody>
      <dsp:txXfrm>
        <a:off x="2102580" y="1112558"/>
        <a:ext cx="1286610" cy="515232"/>
      </dsp:txXfrm>
    </dsp:sp>
    <dsp:sp modelId="{F008A58A-8E50-47BF-BB83-E09457E9E96C}">
      <dsp:nvSpPr>
        <dsp:cNvPr id="0" name=""/>
        <dsp:cNvSpPr/>
      </dsp:nvSpPr>
      <dsp:spPr>
        <a:xfrm>
          <a:off x="2247362" y="1727544"/>
          <a:ext cx="1286610" cy="3861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800" kern="1200">
              <a:solidFill>
                <a:schemeClr val="tx1"/>
              </a:solidFill>
            </a:rPr>
            <a:t>Chef och medarbetare håller kontakt och samtalar om arbetsförmåga och eventuella behov av tidiga stödinsatser.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800" kern="1200">
              <a:solidFill>
                <a:schemeClr val="tx1"/>
              </a:solidFill>
            </a:rPr>
            <a:t>Medarbetare ansvarar för att lämna läkarintygintyg från och med dag 8 för att styrka sjukfrånvaro.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800" kern="1200">
              <a:solidFill>
                <a:schemeClr val="tx1"/>
              </a:solidFill>
            </a:rPr>
            <a:t>Chef lägger in läkarintyget i </a:t>
          </a:r>
          <a:r>
            <a:rPr lang="sv-SE" sz="800" kern="1200" err="1">
              <a:solidFill>
                <a:schemeClr val="tx1"/>
              </a:solidFill>
            </a:rPr>
            <a:t>Adato</a:t>
          </a:r>
          <a:endParaRPr lang="sv-SE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800" kern="1200">
              <a:solidFill>
                <a:schemeClr val="tx1"/>
              </a:solidFill>
            </a:rPr>
            <a:t>Arbetsgivaren bedömer rätten till sjuklön de första 14 dagarna.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800" kern="1200">
              <a:solidFill>
                <a:schemeClr val="tx1"/>
              </a:solidFill>
            </a:rPr>
            <a:t>Arbetsgivaren anmäler sjukdom till Försäkringskassan från och med dag 14.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800" kern="1200">
              <a:solidFill>
                <a:schemeClr val="tx1"/>
              </a:solidFill>
            </a:rPr>
            <a:t>Läkarintyg ska fortlöpande utan uppehåll lämnas till chef så länge sjukfrånvaron gäller. 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v-SE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sv-SE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sv-SE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sv-SE" sz="800" kern="1200" dirty="0">
              <a:solidFill>
                <a:schemeClr val="tx1"/>
              </a:solidFill>
            </a:rPr>
            <a:t>Systemstöd: </a:t>
          </a:r>
          <a:r>
            <a:rPr lang="sv-SE" sz="800" kern="1200" dirty="0" err="1">
              <a:solidFill>
                <a:schemeClr val="tx1"/>
              </a:solidFill>
            </a:rPr>
            <a:t>Adato</a:t>
          </a:r>
          <a:endParaRPr lang="sv-SE" sz="800" kern="1200" dirty="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sv-SE" sz="800" kern="1200">
              <a:solidFill>
                <a:schemeClr val="tx1"/>
              </a:solidFill>
            </a:rPr>
            <a:t>- Gå till </a:t>
          </a:r>
          <a:r>
            <a:rPr lang="sv-SE" sz="800" kern="1200" err="1">
              <a:solidFill>
                <a:schemeClr val="tx1"/>
              </a:solidFill>
            </a:rPr>
            <a:t>Prehab</a:t>
          </a:r>
          <a:endParaRPr lang="sv-SE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sv-SE" sz="800" kern="1200">
              <a:solidFill>
                <a:schemeClr val="tx1"/>
              </a:solidFill>
            </a:rPr>
            <a:t>- Guide </a:t>
          </a:r>
          <a:r>
            <a:rPr lang="sv-SE" sz="800" i="1" kern="1200">
              <a:solidFill>
                <a:schemeClr val="tx1"/>
              </a:solidFill>
            </a:rPr>
            <a:t>Intyg</a:t>
          </a:r>
        </a:p>
      </dsp:txBody>
      <dsp:txXfrm>
        <a:off x="2285046" y="1765228"/>
        <a:ext cx="1211242" cy="3785632"/>
      </dsp:txXfrm>
    </dsp:sp>
    <dsp:sp modelId="{9873DB18-04FA-4ED9-809B-371B33F8D42A}">
      <dsp:nvSpPr>
        <dsp:cNvPr id="0" name=""/>
        <dsp:cNvSpPr/>
      </dsp:nvSpPr>
      <dsp:spPr>
        <a:xfrm rot="16201">
          <a:off x="3589129" y="1214956"/>
          <a:ext cx="423877" cy="3203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400" kern="1200"/>
        </a:p>
      </dsp:txBody>
      <dsp:txXfrm>
        <a:off x="3589130" y="1278806"/>
        <a:ext cx="327763" cy="192229"/>
      </dsp:txXfrm>
    </dsp:sp>
    <dsp:sp modelId="{C8D73222-5473-455D-8D38-1E1DA769E2DA}">
      <dsp:nvSpPr>
        <dsp:cNvPr id="0" name=""/>
        <dsp:cNvSpPr/>
      </dsp:nvSpPr>
      <dsp:spPr>
        <a:xfrm>
          <a:off x="4188951" y="1122390"/>
          <a:ext cx="1286610" cy="7736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/>
            <a:t>Steg 3 Upprepad korttidsfrånvaro 6ggr/12 månader</a:t>
          </a:r>
        </a:p>
      </dsp:txBody>
      <dsp:txXfrm>
        <a:off x="4188951" y="1122390"/>
        <a:ext cx="1286610" cy="515232"/>
      </dsp:txXfrm>
    </dsp:sp>
    <dsp:sp modelId="{623E7A14-2046-4F96-9DDE-351F6CB81858}">
      <dsp:nvSpPr>
        <dsp:cNvPr id="0" name=""/>
        <dsp:cNvSpPr/>
      </dsp:nvSpPr>
      <dsp:spPr>
        <a:xfrm>
          <a:off x="4392209" y="1739900"/>
          <a:ext cx="1286610" cy="3861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800" kern="1200">
              <a:solidFill>
                <a:schemeClr val="tx1"/>
              </a:solidFill>
            </a:rPr>
            <a:t>Chef håller samtal med medarbetare som haft 6 sjukfrånvarotillfällen på rullande 12 månader.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800" strike="noStrike" kern="1200">
              <a:solidFill>
                <a:schemeClr val="tx1"/>
              </a:solidFill>
            </a:rPr>
            <a:t>Syftet med samtalet är att </a:t>
          </a:r>
          <a:r>
            <a:rPr lang="sv-SE" sz="800" kern="1200">
              <a:solidFill>
                <a:schemeClr val="tx1"/>
              </a:solidFill>
            </a:rPr>
            <a:t>samtala om hälsa och arbetsförmåga och undersöka eventuella behov av åtgärder.</a:t>
          </a:r>
          <a:endParaRPr lang="sv-SE" sz="800" strike="noStrike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800" strike="noStrike" kern="1200">
              <a:solidFill>
                <a:schemeClr val="tx1"/>
              </a:solidFill>
            </a:rPr>
            <a:t>Samtalet kan mynna ut i att ni tillsammans skapar en handlingsplan med åtgärder i syfte att stärka hälsa och arbetsförmåga.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800" strike="noStrike" kern="1200">
              <a:solidFill>
                <a:schemeClr val="tx1"/>
              </a:solidFill>
            </a:rPr>
            <a:t>Chef är ansvarig för att dokumentera och följa upp. 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sv-SE" sz="800" strike="noStrike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sv-SE" sz="800" strike="noStrike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sv-SE" sz="800" strike="noStrike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sv-SE" sz="800" strike="noStrike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sv-SE" sz="800" strike="noStrike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sv-SE" sz="800" strike="noStrike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sv-SE" sz="800" strike="noStrike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sv-SE" sz="800" strike="noStrike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sv-SE" sz="800" strike="noStrike" kern="1200">
              <a:solidFill>
                <a:schemeClr val="tx1"/>
              </a:solidFill>
            </a:rPr>
            <a:t>Systemstöd: </a:t>
          </a:r>
          <a:r>
            <a:rPr lang="sv-SE" sz="800" strike="noStrike" kern="1200" err="1">
              <a:solidFill>
                <a:schemeClr val="tx1"/>
              </a:solidFill>
            </a:rPr>
            <a:t>Adato</a:t>
          </a:r>
          <a:endParaRPr lang="sv-SE" sz="800" strike="noStrike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sv-SE" sz="800" strike="noStrike" kern="1200">
              <a:solidFill>
                <a:schemeClr val="tx1"/>
              </a:solidFill>
            </a:rPr>
            <a:t>- Skapa </a:t>
          </a:r>
          <a:r>
            <a:rPr lang="sv-SE" sz="800" strike="noStrike" kern="1200" err="1">
              <a:solidFill>
                <a:schemeClr val="tx1"/>
              </a:solidFill>
            </a:rPr>
            <a:t>rehabärende</a:t>
          </a:r>
          <a:endParaRPr lang="sv-SE" sz="800" strike="noStrike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sv-SE" sz="800" strike="noStrike" kern="1200">
              <a:solidFill>
                <a:schemeClr val="tx1"/>
              </a:solidFill>
            </a:rPr>
            <a:t>- Guide </a:t>
          </a:r>
          <a:r>
            <a:rPr lang="sv-SE" sz="800" i="1" strike="noStrike" kern="1200">
              <a:solidFill>
                <a:schemeClr val="tx1"/>
              </a:solidFill>
            </a:rPr>
            <a:t>Upprepad korttidsfrånvaro</a:t>
          </a:r>
        </a:p>
      </dsp:txBody>
      <dsp:txXfrm>
        <a:off x="4429893" y="1777584"/>
        <a:ext cx="1211242" cy="3785632"/>
      </dsp:txXfrm>
    </dsp:sp>
    <dsp:sp modelId="{074996B1-6BD3-41F3-8D21-CF626B4ECF76}">
      <dsp:nvSpPr>
        <dsp:cNvPr id="0" name=""/>
        <dsp:cNvSpPr/>
      </dsp:nvSpPr>
      <dsp:spPr>
        <a:xfrm rot="16937">
          <a:off x="5655196" y="1224808"/>
          <a:ext cx="380835" cy="3203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400" kern="1200"/>
        </a:p>
      </dsp:txBody>
      <dsp:txXfrm>
        <a:off x="5655197" y="1288647"/>
        <a:ext cx="284721" cy="192229"/>
      </dsp:txXfrm>
    </dsp:sp>
    <dsp:sp modelId="{A0049C00-7A8C-4960-BAFA-6DBA397B0E5D}">
      <dsp:nvSpPr>
        <dsp:cNvPr id="0" name=""/>
        <dsp:cNvSpPr/>
      </dsp:nvSpPr>
      <dsp:spPr>
        <a:xfrm>
          <a:off x="6194110" y="1132269"/>
          <a:ext cx="1286610" cy="7736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/>
            <a:t>Steg 4 </a:t>
          </a:r>
          <a:r>
            <a:rPr lang="sv-SE" sz="900" kern="1200">
              <a:solidFill>
                <a:schemeClr val="bg1"/>
              </a:solidFill>
            </a:rPr>
            <a:t>Sjukfrånvaro &gt;14 dagar/Påbörja </a:t>
          </a:r>
          <a:r>
            <a:rPr lang="sv-SE" sz="900" kern="1200"/>
            <a:t>arbetslivsinriktad rehabilitering</a:t>
          </a:r>
        </a:p>
      </dsp:txBody>
      <dsp:txXfrm>
        <a:off x="6194110" y="1132269"/>
        <a:ext cx="1286610" cy="515232"/>
      </dsp:txXfrm>
    </dsp:sp>
    <dsp:sp modelId="{12579144-5778-41DB-BFA4-54FD99BB2D76}">
      <dsp:nvSpPr>
        <dsp:cNvPr id="0" name=""/>
        <dsp:cNvSpPr/>
      </dsp:nvSpPr>
      <dsp:spPr>
        <a:xfrm>
          <a:off x="6353225" y="1741830"/>
          <a:ext cx="1286610" cy="3861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800" kern="1200">
              <a:solidFill>
                <a:schemeClr val="tx1"/>
              </a:solidFill>
            </a:rPr>
            <a:t>Chef och medarbetare samtalar om arbetsförmåga och undersöker eventuella behov av åtgärder.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800" kern="1200">
              <a:solidFill>
                <a:schemeClr val="tx1"/>
              </a:solidFill>
            </a:rPr>
            <a:t>Vid förväntad sjukfrånvaro &gt;30 dagar är chef ansvarig för att tillsammans med medarbetare skapa en plan för återgång. Det är ett lagkrav och planen ska skapas inom 60 dagar (gäller även deltidssjukskrivning).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800" kern="1200">
              <a:solidFill>
                <a:schemeClr val="tx1"/>
              </a:solidFill>
            </a:rPr>
            <a:t>Chef och medarbetare följer tillsammans upp handlingsplanen.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800" kern="1200">
              <a:solidFill>
                <a:schemeClr val="tx1"/>
              </a:solidFill>
            </a:rPr>
            <a:t>Planen kan komma att begäras in från Försäkringskassan.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sv-SE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sv-SE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sv-SE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sv-SE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sv-SE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sv-SE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sv-SE" sz="800" kern="1200">
              <a:solidFill>
                <a:schemeClr val="tx1"/>
              </a:solidFill>
            </a:rPr>
            <a:t>Systemstöd: </a:t>
          </a:r>
          <a:r>
            <a:rPr lang="sv-SE" sz="800" kern="1200" err="1">
              <a:solidFill>
                <a:schemeClr val="tx1"/>
              </a:solidFill>
            </a:rPr>
            <a:t>Adato</a:t>
          </a:r>
          <a:endParaRPr lang="sv-SE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sv-SE" sz="800" kern="1200">
              <a:solidFill>
                <a:schemeClr val="tx1"/>
              </a:solidFill>
            </a:rPr>
            <a:t>- Skapa </a:t>
          </a:r>
          <a:r>
            <a:rPr lang="sv-SE" sz="800" kern="1200" err="1">
              <a:solidFill>
                <a:schemeClr val="tx1"/>
              </a:solidFill>
            </a:rPr>
            <a:t>rehabärende</a:t>
          </a:r>
          <a:endParaRPr lang="sv-SE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sv-SE" sz="800" kern="1200">
              <a:solidFill>
                <a:schemeClr val="tx1"/>
              </a:solidFill>
            </a:rPr>
            <a:t>- Guide </a:t>
          </a:r>
          <a:r>
            <a:rPr lang="sv-SE" sz="800" i="1" kern="1200">
              <a:solidFill>
                <a:schemeClr val="tx1"/>
              </a:solidFill>
            </a:rPr>
            <a:t>Plan för återgång</a:t>
          </a:r>
        </a:p>
      </dsp:txBody>
      <dsp:txXfrm>
        <a:off x="6390909" y="1779514"/>
        <a:ext cx="1211242" cy="3785632"/>
      </dsp:txXfrm>
    </dsp:sp>
    <dsp:sp modelId="{AE63E2DA-3A21-4A4A-9C6F-73F93F199A5C}">
      <dsp:nvSpPr>
        <dsp:cNvPr id="0" name=""/>
        <dsp:cNvSpPr/>
      </dsp:nvSpPr>
      <dsp:spPr>
        <a:xfrm rot="10925">
          <a:off x="7681213" y="1233051"/>
          <a:ext cx="425047" cy="3203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400" kern="1200"/>
        </a:p>
      </dsp:txBody>
      <dsp:txXfrm>
        <a:off x="7681213" y="1296974"/>
        <a:ext cx="328933" cy="192229"/>
      </dsp:txXfrm>
    </dsp:sp>
    <dsp:sp modelId="{F43060E7-FF19-4F2E-A9E6-ACBBC80C28C2}">
      <dsp:nvSpPr>
        <dsp:cNvPr id="0" name=""/>
        <dsp:cNvSpPr/>
      </dsp:nvSpPr>
      <dsp:spPr>
        <a:xfrm>
          <a:off x="8282694" y="1138907"/>
          <a:ext cx="1286610" cy="7736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/>
            <a:t>Steg 5 Arbetslivsinriktad rehabilitering pågår</a:t>
          </a:r>
        </a:p>
      </dsp:txBody>
      <dsp:txXfrm>
        <a:off x="8282694" y="1138907"/>
        <a:ext cx="1286610" cy="515232"/>
      </dsp:txXfrm>
    </dsp:sp>
    <dsp:sp modelId="{03D441D0-E8CD-444A-AE9E-F944601D0DD7}">
      <dsp:nvSpPr>
        <dsp:cNvPr id="0" name=""/>
        <dsp:cNvSpPr/>
      </dsp:nvSpPr>
      <dsp:spPr>
        <a:xfrm>
          <a:off x="8403737" y="1728896"/>
          <a:ext cx="1286610" cy="3861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800" kern="1200">
              <a:solidFill>
                <a:schemeClr val="tx1"/>
              </a:solidFill>
            </a:rPr>
            <a:t>Arbetsgivaren ansvarar för den arbetslivsinriktade rehabiliteringen och rehabiliterar alltid åter i ordinarie arbete.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800" kern="1200">
              <a:solidFill>
                <a:schemeClr val="tx1"/>
              </a:solidFill>
            </a:rPr>
            <a:t>Chef och medarbetare håller löpande kontakt.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800" kern="1200">
              <a:solidFill>
                <a:schemeClr val="tx1"/>
              </a:solidFill>
            </a:rPr>
            <a:t>Följ upp och revidera vid behov planen för återgång i arbete.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800" kern="1200">
              <a:solidFill>
                <a:schemeClr val="tx1"/>
              </a:solidFill>
            </a:rPr>
            <a:t>Spara alla läkarintyg och dokument som tillhör </a:t>
          </a:r>
          <a:r>
            <a:rPr lang="sv-SE" sz="800" kern="1200" err="1">
              <a:solidFill>
                <a:schemeClr val="tx1"/>
              </a:solidFill>
            </a:rPr>
            <a:t>rehabprocessen</a:t>
          </a:r>
          <a:r>
            <a:rPr lang="sv-SE" sz="800" kern="1200">
              <a:solidFill>
                <a:schemeClr val="tx1"/>
              </a:solidFill>
            </a:rPr>
            <a:t> i </a:t>
          </a:r>
          <a:r>
            <a:rPr lang="sv-SE" sz="800" kern="1200" err="1">
              <a:solidFill>
                <a:schemeClr val="tx1"/>
              </a:solidFill>
            </a:rPr>
            <a:t>Adato</a:t>
          </a:r>
          <a:r>
            <a:rPr lang="sv-SE" sz="800" kern="1200">
              <a:solidFill>
                <a:schemeClr val="tx1"/>
              </a:solidFill>
            </a:rPr>
            <a:t>.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800" kern="1200">
              <a:solidFill>
                <a:schemeClr val="tx1"/>
              </a:solidFill>
            </a:rPr>
            <a:t>Dokumentera all kontakt med medarbetaren.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v-SE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sv-SE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sv-SE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sv-SE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sv-SE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sv-SE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sv-SE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sv-SE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sv-SE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sv-SE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sv-SE" sz="800" kern="1200">
              <a:solidFill>
                <a:schemeClr val="tx1"/>
              </a:solidFill>
            </a:rPr>
            <a:t>Systemstöd: </a:t>
          </a:r>
          <a:r>
            <a:rPr lang="sv-SE" sz="800" kern="1200" err="1">
              <a:solidFill>
                <a:schemeClr val="tx1"/>
              </a:solidFill>
            </a:rPr>
            <a:t>Adato</a:t>
          </a:r>
          <a:r>
            <a:rPr lang="sv-SE" sz="800" kern="1200">
              <a:solidFill>
                <a:schemeClr val="tx1"/>
              </a:solidFill>
            </a:rPr>
            <a:t> 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sv-SE" sz="800" kern="1200">
              <a:solidFill>
                <a:schemeClr val="tx1"/>
              </a:solidFill>
            </a:rPr>
            <a:t>- Guide </a:t>
          </a:r>
          <a:r>
            <a:rPr lang="sv-SE" sz="800" i="1" kern="1200">
              <a:solidFill>
                <a:schemeClr val="tx1"/>
              </a:solidFill>
            </a:rPr>
            <a:t>Anteckningar</a:t>
          </a:r>
        </a:p>
      </dsp:txBody>
      <dsp:txXfrm>
        <a:off x="8441421" y="1766580"/>
        <a:ext cx="1211242" cy="3785632"/>
      </dsp:txXfrm>
    </dsp:sp>
    <dsp:sp modelId="{C2CD0DB2-CF44-4D0D-9B6C-79138966DB6B}">
      <dsp:nvSpPr>
        <dsp:cNvPr id="0" name=""/>
        <dsp:cNvSpPr/>
      </dsp:nvSpPr>
      <dsp:spPr>
        <a:xfrm rot="21572850">
          <a:off x="9769238" y="1227998"/>
          <a:ext cx="423885" cy="3203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400" kern="1200"/>
        </a:p>
      </dsp:txBody>
      <dsp:txXfrm>
        <a:off x="9769239" y="1292454"/>
        <a:ext cx="327771" cy="192229"/>
      </dsp:txXfrm>
    </dsp:sp>
    <dsp:sp modelId="{81F79D17-583B-4D38-A5F7-C86FC3207A4D}">
      <dsp:nvSpPr>
        <dsp:cNvPr id="0" name=""/>
        <dsp:cNvSpPr/>
      </dsp:nvSpPr>
      <dsp:spPr>
        <a:xfrm>
          <a:off x="10369064" y="1122429"/>
          <a:ext cx="1286610" cy="7736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/>
            <a:t>Steg 6 Avslut av arbetslivsinriktad  rehabilitering</a:t>
          </a:r>
        </a:p>
      </dsp:txBody>
      <dsp:txXfrm>
        <a:off x="10369064" y="1122429"/>
        <a:ext cx="1286610" cy="515232"/>
      </dsp:txXfrm>
    </dsp:sp>
    <dsp:sp modelId="{ACBA21AC-BA42-44D9-A57C-3558D4CAFB8C}">
      <dsp:nvSpPr>
        <dsp:cNvPr id="0" name=""/>
        <dsp:cNvSpPr/>
      </dsp:nvSpPr>
      <dsp:spPr>
        <a:xfrm>
          <a:off x="10420540" y="1717583"/>
          <a:ext cx="1286610" cy="3861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800" kern="1200">
              <a:solidFill>
                <a:schemeClr val="tx1"/>
              </a:solidFill>
            </a:rPr>
            <a:t>Medarbetaren har återgått i sitt ordinarie arbete.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800" kern="1200">
              <a:solidFill>
                <a:schemeClr val="tx1"/>
              </a:solidFill>
            </a:rPr>
            <a:t>Återgång till ordinarie arbete är inte möjligt och det är styrkt genom medicinska underlag.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800" kern="1200">
              <a:solidFill>
                <a:schemeClr val="tx1"/>
              </a:solidFill>
            </a:rPr>
            <a:t>Övrigt som till exempel att medarbetaren har avslutat sin tjänst eller medverkar inte till sin rehabilitering.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v-SE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v-SE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sv-SE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sv-SE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sv-SE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sv-SE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sv-SE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sv-SE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sv-SE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sv-SE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sv-SE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sv-SE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sv-SE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sv-SE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sv-SE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sv-SE" sz="800" kern="1200">
              <a:solidFill>
                <a:schemeClr val="tx1"/>
              </a:solidFill>
            </a:rPr>
            <a:t>Systemstöd: </a:t>
          </a:r>
          <a:r>
            <a:rPr lang="sv-SE" sz="800" kern="1200" err="1">
              <a:solidFill>
                <a:schemeClr val="tx1"/>
              </a:solidFill>
            </a:rPr>
            <a:t>Adato</a:t>
          </a:r>
          <a:endParaRPr lang="sv-SE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sv-SE" sz="800" kern="1200">
              <a:solidFill>
                <a:schemeClr val="tx1"/>
              </a:solidFill>
            </a:rPr>
            <a:t>- Guide </a:t>
          </a:r>
          <a:r>
            <a:rPr lang="sv-SE" sz="800" i="1" kern="1200">
              <a:solidFill>
                <a:schemeClr val="tx1"/>
              </a:solidFill>
            </a:rPr>
            <a:t>Avsluta </a:t>
          </a:r>
          <a:r>
            <a:rPr lang="sv-SE" sz="800" i="1" kern="1200" err="1">
              <a:solidFill>
                <a:schemeClr val="tx1"/>
              </a:solidFill>
            </a:rPr>
            <a:t>rehabärende</a:t>
          </a:r>
          <a:endParaRPr lang="sv-SE" sz="800" i="1" kern="1200">
            <a:solidFill>
              <a:schemeClr val="tx1"/>
            </a:solidFill>
          </a:endParaRPr>
        </a:p>
      </dsp:txBody>
      <dsp:txXfrm>
        <a:off x="10458224" y="1755267"/>
        <a:ext cx="1211242" cy="3785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D328E-591B-4D6A-A0B7-CAE6126A089B}" type="datetimeFigureOut">
              <a:rPr lang="sv-SE" smtClean="0"/>
              <a:t>2025-03-12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0E7DC-8B16-46A2-9117-1CEC90B10C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0638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4000" y="1214438"/>
            <a:ext cx="9799654" cy="1698735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för att lägga till rubrik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88975" y="3375213"/>
            <a:ext cx="9799654" cy="793019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Underrubrik/ingress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76BCF07D-5289-47CE-9539-EB1A5B5AC9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676" y="4447242"/>
            <a:ext cx="9799937" cy="6048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sv-SE"/>
              <a:t>Klicka och ange månad och år</a:t>
            </a:r>
          </a:p>
        </p:txBody>
      </p:sp>
    </p:spTree>
    <p:extLst>
      <p:ext uri="{BB962C8B-B14F-4D97-AF65-F5344CB8AC3E}">
        <p14:creationId xmlns:p14="http://schemas.microsoft.com/office/powerpoint/2010/main" val="2384221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(2 färgruto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77231C83-E522-46E7-A3DE-DCD624CCF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1099" y="1213200"/>
            <a:ext cx="5691600" cy="48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31423" y="1213200"/>
            <a:ext cx="5691600" cy="48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823" y="360001"/>
            <a:ext cx="116532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045292D7-A75C-4328-ADAB-6A5B9476AA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099" y="1569034"/>
            <a:ext cx="5691600" cy="627489"/>
          </a:xfrm>
        </p:spPr>
        <p:txBody>
          <a:bodyPr lIns="270000" rIns="270000">
            <a:norm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1098" y="2322000"/>
            <a:ext cx="5691600" cy="3758400"/>
          </a:xfrm>
        </p:spPr>
        <p:txBody>
          <a:bodyPr lIns="270000" tIns="0" rIns="270000" bIns="36000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9738AF2-350A-407D-96A9-933F4A74A4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74" y="1569034"/>
            <a:ext cx="5691600" cy="627489"/>
          </a:xfrm>
        </p:spPr>
        <p:txBody>
          <a:bodyPr lIns="270000" rIns="360000">
            <a:norm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12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6238198" y="2322000"/>
            <a:ext cx="5691600" cy="3758400"/>
          </a:xfrm>
        </p:spPr>
        <p:txBody>
          <a:bodyPr lIns="270000" tIns="0" rIns="270000" bIns="36000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67317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1"/>
            <a:ext cx="5691600" cy="720000"/>
          </a:xfrm>
        </p:spPr>
        <p:txBody>
          <a:bodyPr rIns="0"/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69999" y="1220400"/>
            <a:ext cx="5691600" cy="4863600"/>
          </a:xfrm>
        </p:spPr>
        <p:txBody>
          <a:bodyPr rIns="0">
            <a:normAutofit/>
          </a:bodyPr>
          <a:lstStyle>
            <a:lvl1pPr>
              <a:defRPr/>
            </a:lvl1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1600" y="360363"/>
            <a:ext cx="5691600" cy="572363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3109467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69999" y="360363"/>
            <a:ext cx="5691600" cy="572363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infoga bild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1600" y="360001"/>
            <a:ext cx="5691600" cy="720000"/>
          </a:xfrm>
        </p:spPr>
        <p:txBody>
          <a:bodyPr lIns="0"/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6231600" y="1220400"/>
            <a:ext cx="5691600" cy="4863600"/>
          </a:xfrm>
        </p:spPr>
        <p:txBody>
          <a:bodyPr lIns="0">
            <a:normAutofit/>
          </a:bodyPr>
          <a:lstStyle>
            <a:lvl1pPr>
              <a:defRPr/>
            </a:lvl1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6775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18800" y="360001"/>
            <a:ext cx="3704400" cy="720000"/>
          </a:xfrm>
        </p:spPr>
        <p:txBody>
          <a:bodyPr lIns="0"/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8218800" y="1214438"/>
            <a:ext cx="3704400" cy="4864100"/>
          </a:xfrm>
        </p:spPr>
        <p:txBody>
          <a:bodyPr l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00" y="360001"/>
            <a:ext cx="7678800" cy="5724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1497167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00" y="360363"/>
            <a:ext cx="11653200" cy="571817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337943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00" y="360363"/>
            <a:ext cx="5691600" cy="571817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infoga bild</a:t>
            </a:r>
          </a:p>
        </p:txBody>
      </p: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7497BEA8-51D2-43C1-95AE-EC9BF8F58C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31600" y="360363"/>
            <a:ext cx="5689675" cy="27252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infoga bild</a:t>
            </a:r>
          </a:p>
        </p:txBody>
      </p:sp>
      <p:sp>
        <p:nvSpPr>
          <p:cNvPr id="9" name="Platshållare för bild 7">
            <a:extLst>
              <a:ext uri="{FF2B5EF4-FFF2-40B4-BE49-F238E27FC236}">
                <a16:creationId xmlns:a16="http://schemas.microsoft.com/office/drawing/2014/main" id="{70409657-2091-44D2-818E-E58800D8F0E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31600" y="3353338"/>
            <a:ext cx="5689675" cy="27252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1445624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EBCB19C2-8694-44AB-8546-DF9F0D8CB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och skriv rubrik</a:t>
            </a:r>
          </a:p>
        </p:txBody>
      </p:sp>
    </p:spTree>
    <p:extLst>
      <p:ext uri="{BB962C8B-B14F-4D97-AF65-F5344CB8AC3E}">
        <p14:creationId xmlns:p14="http://schemas.microsoft.com/office/powerpoint/2010/main" val="394051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4000" y="2074769"/>
            <a:ext cx="9799200" cy="2708462"/>
          </a:xfr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7200" b="1" cap="none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Kapitelrubrik</a:t>
            </a:r>
          </a:p>
        </p:txBody>
      </p:sp>
    </p:spTree>
    <p:extLst>
      <p:ext uri="{BB962C8B-B14F-4D97-AF65-F5344CB8AC3E}">
        <p14:creationId xmlns:p14="http://schemas.microsoft.com/office/powerpoint/2010/main" val="2850273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4000" y="1272988"/>
            <a:ext cx="9799200" cy="1640185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Tackfras/avslutningsfras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84000" y="3375213"/>
            <a:ext cx="9799200" cy="457435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och skriv ditt namn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76BCF07D-5289-47CE-9539-EB1A5B5AC9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000" y="3832648"/>
            <a:ext cx="9799200" cy="45937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</a:lstStyle>
          <a:p>
            <a:pPr lvl="0"/>
            <a:r>
              <a:rPr lang="sv-SE"/>
              <a:t>Klicka och skriv enhet/nämnd/förvaltning/avdelning</a:t>
            </a:r>
          </a:p>
        </p:txBody>
      </p:sp>
    </p:spTree>
    <p:extLst>
      <p:ext uri="{BB962C8B-B14F-4D97-AF65-F5344CB8AC3E}">
        <p14:creationId xmlns:p14="http://schemas.microsoft.com/office/powerpoint/2010/main" val="255053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D76B892-BB11-4468-87F0-AD6F839D5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998" y="360001"/>
            <a:ext cx="116532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69999" y="1220400"/>
            <a:ext cx="7678800" cy="48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60105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(b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D76B892-BB11-4468-87F0-AD6F839D5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11664000" cy="48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70644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823" y="360001"/>
            <a:ext cx="116532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69999" y="1220400"/>
            <a:ext cx="5691600" cy="486360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6231423" y="1220400"/>
            <a:ext cx="5691600" cy="486360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96889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(bred väns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CCB779B-E4BF-4933-A13E-3DEBC473C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1"/>
            <a:ext cx="116532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69999" y="1220400"/>
            <a:ext cx="7678800" cy="48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8218800" y="1220400"/>
            <a:ext cx="3704400" cy="4863600"/>
          </a:xfrm>
          <a:noFill/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45747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(bred hög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CCB779B-E4BF-4933-A13E-3DEBC473C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1"/>
            <a:ext cx="116532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3704400" cy="486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4244400" y="1220400"/>
            <a:ext cx="7678800" cy="4863600"/>
          </a:xfrm>
          <a:noFill/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07326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CCB779B-E4BF-4933-A13E-3DEBC473C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1"/>
            <a:ext cx="116532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3704400" cy="486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4244400" y="1220400"/>
            <a:ext cx="3704400" cy="486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8" name="Platshållare för innehåll 6"/>
          <p:cNvSpPr>
            <a:spLocks noGrp="1"/>
          </p:cNvSpPr>
          <p:nvPr>
            <p:ph sz="quarter" idx="15" hasCustomPrompt="1"/>
          </p:nvPr>
        </p:nvSpPr>
        <p:spPr>
          <a:xfrm>
            <a:off x="8218800" y="1220400"/>
            <a:ext cx="3704400" cy="486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37609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(underrubri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823" y="360001"/>
            <a:ext cx="116532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045292D7-A75C-4328-ADAB-6A5B9476AA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9999" y="1569034"/>
            <a:ext cx="5691600" cy="627489"/>
          </a:xfrm>
        </p:spPr>
        <p:txBody>
          <a:bodyPr lIns="0" rIns="0">
            <a:norm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69999" y="2322311"/>
            <a:ext cx="5691600" cy="3758444"/>
          </a:xfrm>
        </p:spPr>
        <p:txBody>
          <a:bodyPr tIns="0" bIns="0">
            <a:normAutofit/>
          </a:bodyPr>
          <a:lstStyle>
            <a:lvl1pPr>
              <a:defRPr/>
            </a:lvl1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9738AF2-350A-407D-96A9-933F4A74A4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1423" y="1569034"/>
            <a:ext cx="5691600" cy="627489"/>
          </a:xfrm>
        </p:spPr>
        <p:txBody>
          <a:bodyPr lIns="0" rIns="0">
            <a:norm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12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6231423" y="2322311"/>
            <a:ext cx="5691600" cy="3758443"/>
          </a:xfrm>
        </p:spPr>
        <p:txBody>
          <a:bodyPr lIns="0" tIns="0" rIns="0" bIns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01293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ehållsdel (fär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0000" y="1213200"/>
            <a:ext cx="11664000" cy="48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045292D7-A75C-4328-ADAB-6A5B9476AA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0000" y="1569034"/>
            <a:ext cx="7678800" cy="627489"/>
          </a:xfrm>
        </p:spPr>
        <p:txBody>
          <a:bodyPr lIns="270000" rIns="0">
            <a:norm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2322000"/>
            <a:ext cx="7678800" cy="3758400"/>
          </a:xfrm>
        </p:spPr>
        <p:txBody>
          <a:bodyPr lIns="270000" tIns="0" bIns="36000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3786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69823" y="360001"/>
            <a:ext cx="11653200" cy="7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69823" y="1220400"/>
            <a:ext cx="11653200" cy="486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Bildobjek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271701" y="6273391"/>
            <a:ext cx="1261601" cy="391861"/>
          </a:xfrm>
          <a:prstGeom prst="rect">
            <a:avLst/>
          </a:prstGeom>
        </p:spPr>
      </p:pic>
      <p:pic>
        <p:nvPicPr>
          <p:cNvPr id="11" name="Bildobjek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795063" y="6344115"/>
            <a:ext cx="10134067" cy="274241"/>
          </a:xfrm>
          <a:prstGeom prst="rect">
            <a:avLst/>
          </a:prstGeom>
        </p:spPr>
      </p:pic>
      <p:sp>
        <p:nvSpPr>
          <p:cNvPr id="4" name="xxLanguageTextBox">
            <a:extLst>
              <a:ext uri="{FF2B5EF4-FFF2-40B4-BE49-F238E27FC236}">
                <a16:creationId xmlns:a16="http://schemas.microsoft.com/office/drawing/2014/main" id="{9B1FB491-9F8D-10B6-425F-79634B307280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</p:spTree>
    <p:extLst>
      <p:ext uri="{BB962C8B-B14F-4D97-AF65-F5344CB8AC3E}">
        <p14:creationId xmlns:p14="http://schemas.microsoft.com/office/powerpoint/2010/main" val="140876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1800"/>
        </a:spcBef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86000" indent="-180000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00" indent="-180975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180000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62000" indent="-179388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66">
          <p15:clr>
            <a:srgbClr val="F26B43"/>
          </p15:clr>
        </p15:guide>
        <p15:guide id="3" pos="7519">
          <p15:clr>
            <a:srgbClr val="F26B43"/>
          </p15:clr>
        </p15:guide>
        <p15:guide id="6" orient="horz" pos="221">
          <p15:clr>
            <a:srgbClr val="F26B43"/>
          </p15:clr>
        </p15:guide>
        <p15:guide id="7" orient="horz" pos="3829">
          <p15:clr>
            <a:srgbClr val="F26B43"/>
          </p15:clr>
        </p15:guide>
        <p15:guide id="8" orient="horz" pos="7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0F405-735B-924A-4B0F-54EC126FE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53E43F2-87A0-0ACC-251B-5F89BA471A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2169832"/>
              </p:ext>
            </p:extLst>
          </p:nvPr>
        </p:nvGraphicFramePr>
        <p:xfrm>
          <a:off x="139953" y="-48054"/>
          <a:ext cx="11937747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ruta 3">
            <a:extLst>
              <a:ext uri="{FF2B5EF4-FFF2-40B4-BE49-F238E27FC236}">
                <a16:creationId xmlns:a16="http://schemas.microsoft.com/office/drawing/2014/main" id="{62E33656-EEFA-2D37-8701-B298B016FD66}"/>
              </a:ext>
            </a:extLst>
          </p:cNvPr>
          <p:cNvSpPr txBox="1"/>
          <p:nvPr/>
        </p:nvSpPr>
        <p:spPr>
          <a:xfrm>
            <a:off x="1397764" y="219075"/>
            <a:ext cx="8626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Process för sjukfrånvaro- och arbetslivsinriktad rehabilitering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EF49E21-BADB-CA8A-57B1-06ECE39912E3}"/>
              </a:ext>
            </a:extLst>
          </p:cNvPr>
          <p:cNvSpPr txBox="1"/>
          <p:nvPr/>
        </p:nvSpPr>
        <p:spPr>
          <a:xfrm>
            <a:off x="5639802" y="294773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v-SE" sz="2400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772A78C2-2E30-8FC7-675A-CC20FE06F41D}"/>
              </a:ext>
            </a:extLst>
          </p:cNvPr>
          <p:cNvSpPr txBox="1"/>
          <p:nvPr/>
        </p:nvSpPr>
        <p:spPr>
          <a:xfrm>
            <a:off x="188080" y="6021806"/>
            <a:ext cx="28007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800" dirty="0"/>
              <a:t>Dokumentägare: HR-avdelningen. Reviderad 2025-03-12</a:t>
            </a:r>
          </a:p>
        </p:txBody>
      </p:sp>
    </p:spTree>
    <p:extLst>
      <p:ext uri="{BB962C8B-B14F-4D97-AF65-F5344CB8AC3E}">
        <p14:creationId xmlns:p14="http://schemas.microsoft.com/office/powerpoint/2010/main" val="27012390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Sv"/>
</p:tagLst>
</file>

<file path=ppt/theme/theme1.xml><?xml version="1.0" encoding="utf-8"?>
<a:theme xmlns:a="http://schemas.openxmlformats.org/drawingml/2006/main" name="Haninge kommun">
  <a:themeElements>
    <a:clrScheme name="Haninge kommun - 1">
      <a:dk1>
        <a:sysClr val="windowText" lastClr="000000"/>
      </a:dk1>
      <a:lt1>
        <a:sysClr val="window" lastClr="FFFFFF"/>
      </a:lt1>
      <a:dk2>
        <a:srgbClr val="0000FF"/>
      </a:dk2>
      <a:lt2>
        <a:srgbClr val="FFFFFF"/>
      </a:lt2>
      <a:accent1>
        <a:srgbClr val="0081C5"/>
      </a:accent1>
      <a:accent2>
        <a:srgbClr val="E28F27"/>
      </a:accent2>
      <a:accent3>
        <a:srgbClr val="DC4228"/>
      </a:accent3>
      <a:accent4>
        <a:srgbClr val="8FB63F"/>
      </a:accent4>
      <a:accent5>
        <a:srgbClr val="582C83"/>
      </a:accent5>
      <a:accent6>
        <a:srgbClr val="A77550"/>
      </a:accent6>
      <a:hlink>
        <a:srgbClr val="0000FF"/>
      </a:hlink>
      <a:folHlink>
        <a:srgbClr val="800080"/>
      </a:folHlink>
    </a:clrScheme>
    <a:fontScheme name="IV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24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24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aninge kommun ny.potx" id="{5A37C318-071D-441B-9F0B-3DB97AD77FF9}" vid="{E70370BB-CC2A-4843-888E-17344F3D1DD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422</Words>
  <Application>Microsoft Office PowerPoint</Application>
  <PresentationFormat>Bredbild</PresentationFormat>
  <Paragraphs>47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Aptos</vt:lpstr>
      <vt:lpstr>Arial</vt:lpstr>
      <vt:lpstr>Corbel</vt:lpstr>
      <vt:lpstr>Haninge kommun</vt:lpstr>
      <vt:lpstr>PowerPoint-presentation</vt:lpstr>
    </vt:vector>
  </TitlesOfParts>
  <Company>Haninge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Maud Sundin</dc:creator>
  <cp:lastModifiedBy>Maud Sundin</cp:lastModifiedBy>
  <cp:revision>1</cp:revision>
  <dcterms:created xsi:type="dcterms:W3CDTF">2025-03-12T09:46:45Z</dcterms:created>
  <dcterms:modified xsi:type="dcterms:W3CDTF">2025-03-12T09:51:59Z</dcterms:modified>
</cp:coreProperties>
</file>