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E5EEE9"/>
    <a:srgbClr val="006666"/>
    <a:srgbClr val="BABAB3"/>
    <a:srgbClr val="BD3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4" autoAdjust="0"/>
    <p:restoredTop sz="94675" autoAdjust="0"/>
  </p:normalViewPr>
  <p:slideViewPr>
    <p:cSldViewPr snapToGrid="0" showGuides="1">
      <p:cViewPr varScale="1">
        <p:scale>
          <a:sx n="108" d="100"/>
          <a:sy n="108" d="100"/>
        </p:scale>
        <p:origin x="48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46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43A90-E8E4-40AB-8E01-1B573331D1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C33F48B6-ABD8-4945-9E0E-2C7D252C85DA}">
      <dgm:prSet phldrT="[Text]" custT="1"/>
      <dgm:spPr>
        <a:solidFill>
          <a:schemeClr val="accent5"/>
        </a:solidFill>
      </dgm:spPr>
      <dgm:t>
        <a:bodyPr/>
        <a:lstStyle/>
        <a:p>
          <a:r>
            <a:rPr lang="sv-SE" sz="2000">
              <a:latin typeface="+mj-lt"/>
            </a:rPr>
            <a:t>Förvaltningsdirektör</a:t>
          </a:r>
        </a:p>
      </dgm:t>
    </dgm:pt>
    <dgm:pt modelId="{0BEADD24-B082-43F1-9D33-6BD34338AB2C}" type="parTrans" cxnId="{E705A2F3-FBAF-4015-9075-191FE76F3E87}">
      <dgm:prSet/>
      <dgm:spPr/>
      <dgm:t>
        <a:bodyPr/>
        <a:lstStyle/>
        <a:p>
          <a:endParaRPr lang="sv-SE"/>
        </a:p>
      </dgm:t>
    </dgm:pt>
    <dgm:pt modelId="{6419A5FF-6EE3-4C12-A343-7FB97AD6B032}" type="sibTrans" cxnId="{E705A2F3-FBAF-4015-9075-191FE76F3E87}">
      <dgm:prSet/>
      <dgm:spPr/>
      <dgm:t>
        <a:bodyPr/>
        <a:lstStyle/>
        <a:p>
          <a:endParaRPr lang="sv-SE"/>
        </a:p>
      </dgm:t>
    </dgm:pt>
    <dgm:pt modelId="{B653F697-015D-4AE4-A6AA-A53F010AC365}">
      <dgm:prSet phldrT="[Text]" custT="1"/>
      <dgm:spPr>
        <a:solidFill>
          <a:schemeClr val="accent5"/>
        </a:solidFill>
      </dgm:spPr>
      <dgm:t>
        <a:bodyPr/>
        <a:lstStyle/>
        <a:p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Arbete och</a:t>
          </a:r>
          <a:b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</a:br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försörjning</a:t>
          </a:r>
        </a:p>
      </dgm:t>
    </dgm:pt>
    <dgm:pt modelId="{D039B489-CE24-4103-B8D2-AC22B414383F}" type="parTrans" cxnId="{7E839700-61BA-4491-842C-18C1EFD5D747}">
      <dgm:prSet/>
      <dgm:spPr>
        <a:solidFill>
          <a:schemeClr val="accent5"/>
        </a:solidFill>
        <a:ln w="19050">
          <a:solidFill>
            <a:srgbClr val="7030A0"/>
          </a:solidFill>
        </a:ln>
      </dgm:spPr>
      <dgm:t>
        <a:bodyPr/>
        <a:lstStyle/>
        <a:p>
          <a:endParaRPr lang="sv-SE"/>
        </a:p>
      </dgm:t>
    </dgm:pt>
    <dgm:pt modelId="{7799C24F-22DE-4A3F-A5ED-3882800040D3}" type="sibTrans" cxnId="{7E839700-61BA-4491-842C-18C1EFD5D747}">
      <dgm:prSet/>
      <dgm:spPr/>
      <dgm:t>
        <a:bodyPr/>
        <a:lstStyle/>
        <a:p>
          <a:endParaRPr lang="sv-SE"/>
        </a:p>
      </dgm:t>
    </dgm:pt>
    <dgm:pt modelId="{C0D47BA4-2537-4CC4-870B-17EBE70B12F1}">
      <dgm:prSet phldrT="[Text]" custT="1"/>
      <dgm:spPr>
        <a:solidFill>
          <a:schemeClr val="accent5"/>
        </a:solidFill>
      </dgm:spPr>
      <dgm:t>
        <a:bodyPr/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Särskilda</a:t>
          </a:r>
          <a:b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</a:br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boenden</a:t>
          </a:r>
          <a:b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</a:br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och HS</a:t>
          </a:r>
        </a:p>
      </dgm:t>
    </dgm:pt>
    <dgm:pt modelId="{ED08195F-CDFB-4646-B503-A26732334CE5}" type="parTrans" cxnId="{477108DC-3452-405E-A6CA-0F0B9C0761B8}">
      <dgm:prSet/>
      <dgm:spPr>
        <a:solidFill>
          <a:srgbClr val="7030A0"/>
        </a:solidFill>
        <a:ln w="19050">
          <a:solidFill>
            <a:srgbClr val="7030A0"/>
          </a:solidFill>
        </a:ln>
      </dgm:spPr>
      <dgm:t>
        <a:bodyPr/>
        <a:lstStyle/>
        <a:p>
          <a:endParaRPr lang="sv-SE"/>
        </a:p>
      </dgm:t>
    </dgm:pt>
    <dgm:pt modelId="{08E603E5-EE26-466F-9FD6-DAF0C24546D5}" type="sibTrans" cxnId="{477108DC-3452-405E-A6CA-0F0B9C0761B8}">
      <dgm:prSet/>
      <dgm:spPr/>
      <dgm:t>
        <a:bodyPr/>
        <a:lstStyle/>
        <a:p>
          <a:endParaRPr lang="sv-SE"/>
        </a:p>
      </dgm:t>
    </dgm:pt>
    <dgm:pt modelId="{CE78E1CE-0DF1-4C8B-BEB6-11FFFB25D3E6}">
      <dgm:prSet custT="1"/>
      <dgm:spPr>
        <a:solidFill>
          <a:schemeClr val="accent5"/>
        </a:solidFill>
      </dgm:spPr>
      <dgm:t>
        <a:bodyPr/>
        <a:lstStyle/>
        <a:p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Stöd och</a:t>
          </a:r>
          <a:b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</a:br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insatser </a:t>
          </a:r>
        </a:p>
      </dgm:t>
    </dgm:pt>
    <dgm:pt modelId="{343CDD3F-1E6A-41A7-B776-B3E40AEA9473}" type="sibTrans" cxnId="{9A97033D-AEEB-4622-B29C-B3108E09E652}">
      <dgm:prSet/>
      <dgm:spPr/>
      <dgm:t>
        <a:bodyPr/>
        <a:lstStyle/>
        <a:p>
          <a:endParaRPr lang="sv-SE"/>
        </a:p>
      </dgm:t>
    </dgm:pt>
    <dgm:pt modelId="{CCE703D0-D833-4347-A4D8-21B058DF6F93}" type="parTrans" cxnId="{9A97033D-AEEB-4622-B29C-B3108E09E652}">
      <dgm:prSet/>
      <dgm:spPr>
        <a:solidFill>
          <a:schemeClr val="accent5"/>
        </a:solidFill>
        <a:ln w="19050">
          <a:solidFill>
            <a:srgbClr val="7030A0"/>
          </a:solidFill>
        </a:ln>
      </dgm:spPr>
      <dgm:t>
        <a:bodyPr/>
        <a:lstStyle/>
        <a:p>
          <a:endParaRPr lang="sv-SE"/>
        </a:p>
      </dgm:t>
    </dgm:pt>
    <dgm:pt modelId="{D29A35CC-B8A6-4D60-9AA7-721E89DE3A61}">
      <dgm:prSet custT="1"/>
      <dgm:spPr>
        <a:solidFill>
          <a:schemeClr val="accent5"/>
        </a:solidFill>
      </dgm:spPr>
      <dgm:t>
        <a:bodyPr/>
        <a:lstStyle/>
        <a:p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Bistånd och förebyggande</a:t>
          </a:r>
          <a:b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</a:br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verksamhet  </a:t>
          </a:r>
        </a:p>
      </dgm:t>
    </dgm:pt>
    <dgm:pt modelId="{4DDC70AA-36CF-4172-9BF0-7BB2D6925FBF}" type="parTrans" cxnId="{77C715B0-42C5-4165-9339-9568F0048C27}">
      <dgm:prSet/>
      <dgm:spPr>
        <a:ln w="19050">
          <a:solidFill>
            <a:schemeClr val="accent5"/>
          </a:solidFill>
        </a:ln>
      </dgm:spPr>
      <dgm:t>
        <a:bodyPr/>
        <a:lstStyle/>
        <a:p>
          <a:endParaRPr lang="sv-SE"/>
        </a:p>
      </dgm:t>
    </dgm:pt>
    <dgm:pt modelId="{E78939E3-B7AD-4464-8E16-3840D86755FE}" type="sibTrans" cxnId="{77C715B0-42C5-4165-9339-9568F0048C27}">
      <dgm:prSet/>
      <dgm:spPr/>
      <dgm:t>
        <a:bodyPr/>
        <a:lstStyle/>
        <a:p>
          <a:endParaRPr lang="sv-SE"/>
        </a:p>
      </dgm:t>
    </dgm:pt>
    <dgm:pt modelId="{63BB9DF6-6D9B-4DD4-B35C-60B58C6C8641}">
      <dgm:prSet custT="1"/>
      <dgm:spPr>
        <a:solidFill>
          <a:schemeClr val="accent5"/>
        </a:solidFill>
      </dgm:spPr>
      <dgm:t>
        <a:bodyPr/>
        <a:lstStyle/>
        <a:p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Verksamhetsstöd</a:t>
          </a:r>
          <a:b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</a:br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 och utveckling</a:t>
          </a:r>
        </a:p>
      </dgm:t>
    </dgm:pt>
    <dgm:pt modelId="{A819893D-2EFD-4E65-82B4-41F80142B572}" type="parTrans" cxnId="{EB3C8367-65F2-4E47-8304-F1A8D240CDE9}">
      <dgm:prSet/>
      <dgm:spPr/>
      <dgm:t>
        <a:bodyPr/>
        <a:lstStyle/>
        <a:p>
          <a:endParaRPr lang="sv-SE"/>
        </a:p>
      </dgm:t>
    </dgm:pt>
    <dgm:pt modelId="{3D59149D-E042-441C-9B97-E554AA2BC586}" type="sibTrans" cxnId="{EB3C8367-65F2-4E47-8304-F1A8D240CDE9}">
      <dgm:prSet/>
      <dgm:spPr/>
      <dgm:t>
        <a:bodyPr/>
        <a:lstStyle/>
        <a:p>
          <a:endParaRPr lang="sv-SE"/>
        </a:p>
      </dgm:t>
    </dgm:pt>
    <dgm:pt modelId="{7BA2DC66-EC35-4094-BE43-F6D284613678}">
      <dgm:prSet custT="1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Individ och</a:t>
          </a:r>
          <a:b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</a:br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familjeomsorg</a:t>
          </a:r>
        </a:p>
      </dgm:t>
    </dgm:pt>
    <dgm:pt modelId="{CA928487-7C6B-4526-8C49-FBDBD05B8501}" type="parTrans" cxnId="{541D38AB-3016-4799-81B0-A04B9EE8D4C5}">
      <dgm:prSet/>
      <dgm:spPr>
        <a:ln w="19050">
          <a:solidFill>
            <a:schemeClr val="accent5"/>
          </a:solidFill>
        </a:ln>
      </dgm:spPr>
      <dgm:t>
        <a:bodyPr/>
        <a:lstStyle/>
        <a:p>
          <a:endParaRPr lang="sv-SE"/>
        </a:p>
      </dgm:t>
    </dgm:pt>
    <dgm:pt modelId="{55B1A34F-1470-4D43-A7A7-BADD80060196}" type="sibTrans" cxnId="{541D38AB-3016-4799-81B0-A04B9EE8D4C5}">
      <dgm:prSet/>
      <dgm:spPr/>
      <dgm:t>
        <a:bodyPr/>
        <a:lstStyle/>
        <a:p>
          <a:endParaRPr lang="sv-SE"/>
        </a:p>
      </dgm:t>
    </dgm:pt>
    <dgm:pt modelId="{591874BC-84AF-461D-81EE-C50C52A7187A}" type="pres">
      <dgm:prSet presAssocID="{72543A90-E8E4-40AB-8E01-1B573331D1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3E43448-251A-4F49-83C7-1074A4452E47}" type="pres">
      <dgm:prSet presAssocID="{C33F48B6-ABD8-4945-9E0E-2C7D252C85DA}" presName="hierRoot1" presStyleCnt="0">
        <dgm:presLayoutVars>
          <dgm:hierBranch val="init"/>
        </dgm:presLayoutVars>
      </dgm:prSet>
      <dgm:spPr/>
    </dgm:pt>
    <dgm:pt modelId="{E01607DD-7C6E-4D72-99A3-19103669B46E}" type="pres">
      <dgm:prSet presAssocID="{C33F48B6-ABD8-4945-9E0E-2C7D252C85DA}" presName="rootComposite1" presStyleCnt="0"/>
      <dgm:spPr/>
    </dgm:pt>
    <dgm:pt modelId="{4B95A0D6-9AAD-4994-BF63-CA6A7E146CC5}" type="pres">
      <dgm:prSet presAssocID="{C33F48B6-ABD8-4945-9E0E-2C7D252C85DA}" presName="rootText1" presStyleLbl="node0" presStyleIdx="0" presStyleCnt="2" custScaleX="166191" custScaleY="100962" custLinFactY="-83089" custLinFactNeighborY="-100000">
        <dgm:presLayoutVars>
          <dgm:chPref val="3"/>
        </dgm:presLayoutVars>
      </dgm:prSet>
      <dgm:spPr/>
    </dgm:pt>
    <dgm:pt modelId="{5C14DFEB-E53F-42CB-A13B-2DA7F41A46E1}" type="pres">
      <dgm:prSet presAssocID="{C33F48B6-ABD8-4945-9E0E-2C7D252C85DA}" presName="rootConnector1" presStyleLbl="node1" presStyleIdx="0" presStyleCnt="0"/>
      <dgm:spPr/>
    </dgm:pt>
    <dgm:pt modelId="{CFD9567B-7A3D-465A-8CE5-76E6024FA9E2}" type="pres">
      <dgm:prSet presAssocID="{C33F48B6-ABD8-4945-9E0E-2C7D252C85DA}" presName="hierChild2" presStyleCnt="0"/>
      <dgm:spPr/>
    </dgm:pt>
    <dgm:pt modelId="{2B31A064-2EB1-40B1-A1C8-B4614DDF8F03}" type="pres">
      <dgm:prSet presAssocID="{D039B489-CE24-4103-B8D2-AC22B414383F}" presName="Name37" presStyleLbl="parChTrans1D2" presStyleIdx="0" presStyleCnt="5"/>
      <dgm:spPr/>
    </dgm:pt>
    <dgm:pt modelId="{86E7E4FF-B5F5-4547-8C9C-A05FE947E1AF}" type="pres">
      <dgm:prSet presAssocID="{B653F697-015D-4AE4-A6AA-A53F010AC365}" presName="hierRoot2" presStyleCnt="0">
        <dgm:presLayoutVars>
          <dgm:hierBranch val="init"/>
        </dgm:presLayoutVars>
      </dgm:prSet>
      <dgm:spPr/>
    </dgm:pt>
    <dgm:pt modelId="{9C711C80-BA96-479C-B75E-6A8ED4F6DD50}" type="pres">
      <dgm:prSet presAssocID="{B653F697-015D-4AE4-A6AA-A53F010AC365}" presName="rootComposite" presStyleCnt="0"/>
      <dgm:spPr/>
    </dgm:pt>
    <dgm:pt modelId="{29AEFB03-7F6E-4CA3-8A92-DDE30D29F0C7}" type="pres">
      <dgm:prSet presAssocID="{B653F697-015D-4AE4-A6AA-A53F010AC365}" presName="rootText" presStyleLbl="node2" presStyleIdx="0" presStyleCnt="5" custLinFactY="14238" custLinFactNeighborY="100000">
        <dgm:presLayoutVars>
          <dgm:chPref val="3"/>
        </dgm:presLayoutVars>
      </dgm:prSet>
      <dgm:spPr/>
    </dgm:pt>
    <dgm:pt modelId="{B3BA7822-A5EA-49D2-A79F-1A539DB7E606}" type="pres">
      <dgm:prSet presAssocID="{B653F697-015D-4AE4-A6AA-A53F010AC365}" presName="rootConnector" presStyleLbl="node2" presStyleIdx="0" presStyleCnt="5"/>
      <dgm:spPr/>
    </dgm:pt>
    <dgm:pt modelId="{CE3ED169-954F-4191-8716-94F34D53938E}" type="pres">
      <dgm:prSet presAssocID="{B653F697-015D-4AE4-A6AA-A53F010AC365}" presName="hierChild4" presStyleCnt="0"/>
      <dgm:spPr/>
    </dgm:pt>
    <dgm:pt modelId="{1EF8944B-D0D0-4CB2-98BE-668AD938B3B7}" type="pres">
      <dgm:prSet presAssocID="{B653F697-015D-4AE4-A6AA-A53F010AC365}" presName="hierChild5" presStyleCnt="0"/>
      <dgm:spPr/>
    </dgm:pt>
    <dgm:pt modelId="{C0E2C31B-C782-413E-A0A9-A4C460E657C9}" type="pres">
      <dgm:prSet presAssocID="{4DDC70AA-36CF-4172-9BF0-7BB2D6925FBF}" presName="Name37" presStyleLbl="parChTrans1D2" presStyleIdx="1" presStyleCnt="5"/>
      <dgm:spPr/>
    </dgm:pt>
    <dgm:pt modelId="{E623375A-62D9-4834-A6E9-7562418CEA82}" type="pres">
      <dgm:prSet presAssocID="{D29A35CC-B8A6-4D60-9AA7-721E89DE3A61}" presName="hierRoot2" presStyleCnt="0">
        <dgm:presLayoutVars>
          <dgm:hierBranch val="init"/>
        </dgm:presLayoutVars>
      </dgm:prSet>
      <dgm:spPr/>
    </dgm:pt>
    <dgm:pt modelId="{63E952F6-60DF-42ED-8395-35C3019E2193}" type="pres">
      <dgm:prSet presAssocID="{D29A35CC-B8A6-4D60-9AA7-721E89DE3A61}" presName="rootComposite" presStyleCnt="0"/>
      <dgm:spPr/>
    </dgm:pt>
    <dgm:pt modelId="{414DA1B4-28C1-40E3-8E81-20BBAC477FD7}" type="pres">
      <dgm:prSet presAssocID="{D29A35CC-B8A6-4D60-9AA7-721E89DE3A61}" presName="rootText" presStyleLbl="node2" presStyleIdx="1" presStyleCnt="5" custLinFactY="14238" custLinFactNeighborY="100000">
        <dgm:presLayoutVars>
          <dgm:chPref val="3"/>
        </dgm:presLayoutVars>
      </dgm:prSet>
      <dgm:spPr/>
    </dgm:pt>
    <dgm:pt modelId="{D7F305FC-781F-4B31-A7FF-9A16BD566089}" type="pres">
      <dgm:prSet presAssocID="{D29A35CC-B8A6-4D60-9AA7-721E89DE3A61}" presName="rootConnector" presStyleLbl="node2" presStyleIdx="1" presStyleCnt="5"/>
      <dgm:spPr/>
    </dgm:pt>
    <dgm:pt modelId="{A2BFE3F3-191D-4A62-A62D-FCA92F50B947}" type="pres">
      <dgm:prSet presAssocID="{D29A35CC-B8A6-4D60-9AA7-721E89DE3A61}" presName="hierChild4" presStyleCnt="0"/>
      <dgm:spPr/>
    </dgm:pt>
    <dgm:pt modelId="{4814560E-D2C8-4269-AD42-FA64B7DC94B9}" type="pres">
      <dgm:prSet presAssocID="{D29A35CC-B8A6-4D60-9AA7-721E89DE3A61}" presName="hierChild5" presStyleCnt="0"/>
      <dgm:spPr/>
    </dgm:pt>
    <dgm:pt modelId="{B567D9DD-62AC-4BD4-953A-C720BF0662CB}" type="pres">
      <dgm:prSet presAssocID="{CA928487-7C6B-4526-8C49-FBDBD05B8501}" presName="Name37" presStyleLbl="parChTrans1D2" presStyleIdx="2" presStyleCnt="5"/>
      <dgm:spPr/>
    </dgm:pt>
    <dgm:pt modelId="{7E479839-BF39-494F-9559-9005C2FFE3A8}" type="pres">
      <dgm:prSet presAssocID="{7BA2DC66-EC35-4094-BE43-F6D284613678}" presName="hierRoot2" presStyleCnt="0">
        <dgm:presLayoutVars>
          <dgm:hierBranch val="init"/>
        </dgm:presLayoutVars>
      </dgm:prSet>
      <dgm:spPr/>
    </dgm:pt>
    <dgm:pt modelId="{B610309C-4AE7-4B15-8118-8A7C42B54F0D}" type="pres">
      <dgm:prSet presAssocID="{7BA2DC66-EC35-4094-BE43-F6D284613678}" presName="rootComposite" presStyleCnt="0"/>
      <dgm:spPr/>
    </dgm:pt>
    <dgm:pt modelId="{E7DF89A8-9008-4A38-928E-DA013FDC3BC2}" type="pres">
      <dgm:prSet presAssocID="{7BA2DC66-EC35-4094-BE43-F6D284613678}" presName="rootText" presStyleLbl="node2" presStyleIdx="2" presStyleCnt="5" custLinFactY="14238" custLinFactNeighborY="100000">
        <dgm:presLayoutVars>
          <dgm:chPref val="3"/>
        </dgm:presLayoutVars>
      </dgm:prSet>
      <dgm:spPr/>
    </dgm:pt>
    <dgm:pt modelId="{B2F312A4-A0D2-461A-AF70-BB659F2F4C39}" type="pres">
      <dgm:prSet presAssocID="{7BA2DC66-EC35-4094-BE43-F6D284613678}" presName="rootConnector" presStyleLbl="node2" presStyleIdx="2" presStyleCnt="5"/>
      <dgm:spPr/>
    </dgm:pt>
    <dgm:pt modelId="{973D3459-8A94-419C-97FB-8123D351821C}" type="pres">
      <dgm:prSet presAssocID="{7BA2DC66-EC35-4094-BE43-F6D284613678}" presName="hierChild4" presStyleCnt="0"/>
      <dgm:spPr/>
    </dgm:pt>
    <dgm:pt modelId="{C443A601-E996-404B-B0C0-9C78FBE8235C}" type="pres">
      <dgm:prSet presAssocID="{7BA2DC66-EC35-4094-BE43-F6D284613678}" presName="hierChild5" presStyleCnt="0"/>
      <dgm:spPr/>
    </dgm:pt>
    <dgm:pt modelId="{14E8CF3B-D291-42E6-B3F2-379E856B51E3}" type="pres">
      <dgm:prSet presAssocID="{CCE703D0-D833-4347-A4D8-21B058DF6F93}" presName="Name37" presStyleLbl="parChTrans1D2" presStyleIdx="3" presStyleCnt="5"/>
      <dgm:spPr/>
    </dgm:pt>
    <dgm:pt modelId="{CB903A30-9A9E-46E1-88FB-7443B09B7B1E}" type="pres">
      <dgm:prSet presAssocID="{CE78E1CE-0DF1-4C8B-BEB6-11FFFB25D3E6}" presName="hierRoot2" presStyleCnt="0">
        <dgm:presLayoutVars>
          <dgm:hierBranch val="init"/>
        </dgm:presLayoutVars>
      </dgm:prSet>
      <dgm:spPr/>
    </dgm:pt>
    <dgm:pt modelId="{94066F84-7EA9-4AEB-9FA9-0CA2B9726D12}" type="pres">
      <dgm:prSet presAssocID="{CE78E1CE-0DF1-4C8B-BEB6-11FFFB25D3E6}" presName="rootComposite" presStyleCnt="0"/>
      <dgm:spPr/>
    </dgm:pt>
    <dgm:pt modelId="{EAE1BEF4-3A88-4D6E-B0CB-20977BD1F7B2}" type="pres">
      <dgm:prSet presAssocID="{CE78E1CE-0DF1-4C8B-BEB6-11FFFB25D3E6}" presName="rootText" presStyleLbl="node2" presStyleIdx="3" presStyleCnt="5" custLinFactY="14238" custLinFactNeighborY="100000">
        <dgm:presLayoutVars>
          <dgm:chPref val="3"/>
        </dgm:presLayoutVars>
      </dgm:prSet>
      <dgm:spPr/>
    </dgm:pt>
    <dgm:pt modelId="{4353CE75-327D-4B32-81FD-55CBED54365C}" type="pres">
      <dgm:prSet presAssocID="{CE78E1CE-0DF1-4C8B-BEB6-11FFFB25D3E6}" presName="rootConnector" presStyleLbl="node2" presStyleIdx="3" presStyleCnt="5"/>
      <dgm:spPr/>
    </dgm:pt>
    <dgm:pt modelId="{D8C59EFE-940D-4E96-B83C-D36D46ACB606}" type="pres">
      <dgm:prSet presAssocID="{CE78E1CE-0DF1-4C8B-BEB6-11FFFB25D3E6}" presName="hierChild4" presStyleCnt="0"/>
      <dgm:spPr/>
    </dgm:pt>
    <dgm:pt modelId="{8806690A-99AC-4FC2-B737-03CA9CE9EE7C}" type="pres">
      <dgm:prSet presAssocID="{CE78E1CE-0DF1-4C8B-BEB6-11FFFB25D3E6}" presName="hierChild5" presStyleCnt="0"/>
      <dgm:spPr/>
    </dgm:pt>
    <dgm:pt modelId="{4AC6CEBC-AEDD-4CAB-8DE9-06BE38391B40}" type="pres">
      <dgm:prSet presAssocID="{ED08195F-CDFB-4646-B503-A26732334CE5}" presName="Name37" presStyleLbl="parChTrans1D2" presStyleIdx="4" presStyleCnt="5"/>
      <dgm:spPr/>
    </dgm:pt>
    <dgm:pt modelId="{193032B1-654F-4834-933F-5F3259596EE0}" type="pres">
      <dgm:prSet presAssocID="{C0D47BA4-2537-4CC4-870B-17EBE70B12F1}" presName="hierRoot2" presStyleCnt="0">
        <dgm:presLayoutVars>
          <dgm:hierBranch val="init"/>
        </dgm:presLayoutVars>
      </dgm:prSet>
      <dgm:spPr/>
    </dgm:pt>
    <dgm:pt modelId="{15C4A779-7631-4C2D-BD61-27ED9331AD6D}" type="pres">
      <dgm:prSet presAssocID="{C0D47BA4-2537-4CC4-870B-17EBE70B12F1}" presName="rootComposite" presStyleCnt="0"/>
      <dgm:spPr/>
    </dgm:pt>
    <dgm:pt modelId="{8EBD64D1-625D-4CEE-93CB-65BB4F5FCE9F}" type="pres">
      <dgm:prSet presAssocID="{C0D47BA4-2537-4CC4-870B-17EBE70B12F1}" presName="rootText" presStyleLbl="node2" presStyleIdx="4" presStyleCnt="5" custLinFactY="14238" custLinFactNeighborY="100000">
        <dgm:presLayoutVars>
          <dgm:chPref val="3"/>
        </dgm:presLayoutVars>
      </dgm:prSet>
      <dgm:spPr/>
    </dgm:pt>
    <dgm:pt modelId="{87D2AEA4-E859-4885-A1E9-DC8EC00376E0}" type="pres">
      <dgm:prSet presAssocID="{C0D47BA4-2537-4CC4-870B-17EBE70B12F1}" presName="rootConnector" presStyleLbl="node2" presStyleIdx="4" presStyleCnt="5"/>
      <dgm:spPr/>
    </dgm:pt>
    <dgm:pt modelId="{3F054B92-A6DF-4BF4-970B-A8C14A017700}" type="pres">
      <dgm:prSet presAssocID="{C0D47BA4-2537-4CC4-870B-17EBE70B12F1}" presName="hierChild4" presStyleCnt="0"/>
      <dgm:spPr/>
    </dgm:pt>
    <dgm:pt modelId="{D257938D-09A8-43C6-807D-96536C549FD8}" type="pres">
      <dgm:prSet presAssocID="{C0D47BA4-2537-4CC4-870B-17EBE70B12F1}" presName="hierChild5" presStyleCnt="0"/>
      <dgm:spPr/>
    </dgm:pt>
    <dgm:pt modelId="{03659B8A-B4E9-480F-9907-7A78089925C2}" type="pres">
      <dgm:prSet presAssocID="{C33F48B6-ABD8-4945-9E0E-2C7D252C85DA}" presName="hierChild3" presStyleCnt="0"/>
      <dgm:spPr/>
    </dgm:pt>
    <dgm:pt modelId="{4B8FC279-D429-4A5C-86E6-ADE3BA87F6CB}" type="pres">
      <dgm:prSet presAssocID="{63BB9DF6-6D9B-4DD4-B35C-60B58C6C8641}" presName="hierRoot1" presStyleCnt="0">
        <dgm:presLayoutVars>
          <dgm:hierBranch val="init"/>
        </dgm:presLayoutVars>
      </dgm:prSet>
      <dgm:spPr/>
    </dgm:pt>
    <dgm:pt modelId="{F58AD64C-C600-43A6-8EEE-2A9F1203D34B}" type="pres">
      <dgm:prSet presAssocID="{63BB9DF6-6D9B-4DD4-B35C-60B58C6C8641}" presName="rootComposite1" presStyleCnt="0"/>
      <dgm:spPr/>
    </dgm:pt>
    <dgm:pt modelId="{3BAF04F5-810B-43ED-8B47-EE15AE749488}" type="pres">
      <dgm:prSet presAssocID="{63BB9DF6-6D9B-4DD4-B35C-60B58C6C8641}" presName="rootText1" presStyleLbl="node0" presStyleIdx="1" presStyleCnt="2" custScaleX="105311" custLinFactX="-100000" custLinFactNeighborX="-137912" custLinFactNeighborY="32663">
        <dgm:presLayoutVars>
          <dgm:chPref val="3"/>
        </dgm:presLayoutVars>
      </dgm:prSet>
      <dgm:spPr/>
    </dgm:pt>
    <dgm:pt modelId="{CA803133-3B80-4938-9799-188422CCFC9F}" type="pres">
      <dgm:prSet presAssocID="{63BB9DF6-6D9B-4DD4-B35C-60B58C6C8641}" presName="rootConnector1" presStyleLbl="node1" presStyleIdx="0" presStyleCnt="0"/>
      <dgm:spPr/>
    </dgm:pt>
    <dgm:pt modelId="{23CB39A3-35E4-4196-9A86-7E87B951495B}" type="pres">
      <dgm:prSet presAssocID="{63BB9DF6-6D9B-4DD4-B35C-60B58C6C8641}" presName="hierChild2" presStyleCnt="0"/>
      <dgm:spPr/>
    </dgm:pt>
    <dgm:pt modelId="{39009B39-9349-481C-AF70-D702896E8F78}" type="pres">
      <dgm:prSet presAssocID="{63BB9DF6-6D9B-4DD4-B35C-60B58C6C8641}" presName="hierChild3" presStyleCnt="0"/>
      <dgm:spPr/>
    </dgm:pt>
  </dgm:ptLst>
  <dgm:cxnLst>
    <dgm:cxn modelId="{7E839700-61BA-4491-842C-18C1EFD5D747}" srcId="{C33F48B6-ABD8-4945-9E0E-2C7D252C85DA}" destId="{B653F697-015D-4AE4-A6AA-A53F010AC365}" srcOrd="0" destOrd="0" parTransId="{D039B489-CE24-4103-B8D2-AC22B414383F}" sibTransId="{7799C24F-22DE-4A3F-A5ED-3882800040D3}"/>
    <dgm:cxn modelId="{E604A602-E5A8-4D16-91D3-AB2BE83F93CB}" type="presOf" srcId="{CE78E1CE-0DF1-4C8B-BEB6-11FFFB25D3E6}" destId="{4353CE75-327D-4B32-81FD-55CBED54365C}" srcOrd="1" destOrd="0" presId="urn:microsoft.com/office/officeart/2005/8/layout/orgChart1"/>
    <dgm:cxn modelId="{2875390D-FB05-46E1-9CEC-895C6DEF8348}" type="presOf" srcId="{B653F697-015D-4AE4-A6AA-A53F010AC365}" destId="{B3BA7822-A5EA-49D2-A79F-1A539DB7E606}" srcOrd="1" destOrd="0" presId="urn:microsoft.com/office/officeart/2005/8/layout/orgChart1"/>
    <dgm:cxn modelId="{2F837311-D67D-4918-8C94-B24156A2D561}" type="presOf" srcId="{7BA2DC66-EC35-4094-BE43-F6D284613678}" destId="{E7DF89A8-9008-4A38-928E-DA013FDC3BC2}" srcOrd="0" destOrd="0" presId="urn:microsoft.com/office/officeart/2005/8/layout/orgChart1"/>
    <dgm:cxn modelId="{A2470219-D0EA-436F-8362-075783497E11}" type="presOf" srcId="{CA928487-7C6B-4526-8C49-FBDBD05B8501}" destId="{B567D9DD-62AC-4BD4-953A-C720BF0662CB}" srcOrd="0" destOrd="0" presId="urn:microsoft.com/office/officeart/2005/8/layout/orgChart1"/>
    <dgm:cxn modelId="{D367DE27-3E94-465F-9852-BC4555329556}" type="presOf" srcId="{7BA2DC66-EC35-4094-BE43-F6D284613678}" destId="{B2F312A4-A0D2-461A-AF70-BB659F2F4C39}" srcOrd="1" destOrd="0" presId="urn:microsoft.com/office/officeart/2005/8/layout/orgChart1"/>
    <dgm:cxn modelId="{EACA832A-3049-4474-A7B4-97E02ED5C37D}" type="presOf" srcId="{ED08195F-CDFB-4646-B503-A26732334CE5}" destId="{4AC6CEBC-AEDD-4CAB-8DE9-06BE38391B40}" srcOrd="0" destOrd="0" presId="urn:microsoft.com/office/officeart/2005/8/layout/orgChart1"/>
    <dgm:cxn modelId="{9A97033D-AEEB-4622-B29C-B3108E09E652}" srcId="{C33F48B6-ABD8-4945-9E0E-2C7D252C85DA}" destId="{CE78E1CE-0DF1-4C8B-BEB6-11FFFB25D3E6}" srcOrd="3" destOrd="0" parTransId="{CCE703D0-D833-4347-A4D8-21B058DF6F93}" sibTransId="{343CDD3F-1E6A-41A7-B776-B3E40AEA9473}"/>
    <dgm:cxn modelId="{EB3C8367-65F2-4E47-8304-F1A8D240CDE9}" srcId="{72543A90-E8E4-40AB-8E01-1B573331D195}" destId="{63BB9DF6-6D9B-4DD4-B35C-60B58C6C8641}" srcOrd="1" destOrd="0" parTransId="{A819893D-2EFD-4E65-82B4-41F80142B572}" sibTransId="{3D59149D-E042-441C-9B97-E554AA2BC586}"/>
    <dgm:cxn modelId="{7B3CEA47-B149-4004-A2B7-8403A337081F}" type="presOf" srcId="{D29A35CC-B8A6-4D60-9AA7-721E89DE3A61}" destId="{D7F305FC-781F-4B31-A7FF-9A16BD566089}" srcOrd="1" destOrd="0" presId="urn:microsoft.com/office/officeart/2005/8/layout/orgChart1"/>
    <dgm:cxn modelId="{87694169-0928-449C-9F7A-A04C4EEDB871}" type="presOf" srcId="{C33F48B6-ABD8-4945-9E0E-2C7D252C85DA}" destId="{4B95A0D6-9AAD-4994-BF63-CA6A7E146CC5}" srcOrd="0" destOrd="0" presId="urn:microsoft.com/office/officeart/2005/8/layout/orgChart1"/>
    <dgm:cxn modelId="{00409257-3F63-4563-A8F4-93909FAAF9C8}" type="presOf" srcId="{CE78E1CE-0DF1-4C8B-BEB6-11FFFB25D3E6}" destId="{EAE1BEF4-3A88-4D6E-B0CB-20977BD1F7B2}" srcOrd="0" destOrd="0" presId="urn:microsoft.com/office/officeart/2005/8/layout/orgChart1"/>
    <dgm:cxn modelId="{D7DA5396-C849-4996-8D93-F29712D23144}" type="presOf" srcId="{C33F48B6-ABD8-4945-9E0E-2C7D252C85DA}" destId="{5C14DFEB-E53F-42CB-A13B-2DA7F41A46E1}" srcOrd="1" destOrd="0" presId="urn:microsoft.com/office/officeart/2005/8/layout/orgChart1"/>
    <dgm:cxn modelId="{A9C71EA6-77B2-4728-B983-B38E21D72755}" type="presOf" srcId="{63BB9DF6-6D9B-4DD4-B35C-60B58C6C8641}" destId="{3BAF04F5-810B-43ED-8B47-EE15AE749488}" srcOrd="0" destOrd="0" presId="urn:microsoft.com/office/officeart/2005/8/layout/orgChart1"/>
    <dgm:cxn modelId="{541D38AB-3016-4799-81B0-A04B9EE8D4C5}" srcId="{C33F48B6-ABD8-4945-9E0E-2C7D252C85DA}" destId="{7BA2DC66-EC35-4094-BE43-F6D284613678}" srcOrd="2" destOrd="0" parTransId="{CA928487-7C6B-4526-8C49-FBDBD05B8501}" sibTransId="{55B1A34F-1470-4D43-A7A7-BADD80060196}"/>
    <dgm:cxn modelId="{77C715B0-42C5-4165-9339-9568F0048C27}" srcId="{C33F48B6-ABD8-4945-9E0E-2C7D252C85DA}" destId="{D29A35CC-B8A6-4D60-9AA7-721E89DE3A61}" srcOrd="1" destOrd="0" parTransId="{4DDC70AA-36CF-4172-9BF0-7BB2D6925FBF}" sibTransId="{E78939E3-B7AD-4464-8E16-3840D86755FE}"/>
    <dgm:cxn modelId="{34002CBB-F1B6-4CA5-959A-65EDEBABDA1E}" type="presOf" srcId="{63BB9DF6-6D9B-4DD4-B35C-60B58C6C8641}" destId="{CA803133-3B80-4938-9799-188422CCFC9F}" srcOrd="1" destOrd="0" presId="urn:microsoft.com/office/officeart/2005/8/layout/orgChart1"/>
    <dgm:cxn modelId="{FB90F6BC-BC9E-4FF2-9887-404BB1A2A2AC}" type="presOf" srcId="{72543A90-E8E4-40AB-8E01-1B573331D195}" destId="{591874BC-84AF-461D-81EE-C50C52A7187A}" srcOrd="0" destOrd="0" presId="urn:microsoft.com/office/officeart/2005/8/layout/orgChart1"/>
    <dgm:cxn modelId="{69056CBE-B26B-46FB-974B-9EAAF233B871}" type="presOf" srcId="{D039B489-CE24-4103-B8D2-AC22B414383F}" destId="{2B31A064-2EB1-40B1-A1C8-B4614DDF8F03}" srcOrd="0" destOrd="0" presId="urn:microsoft.com/office/officeart/2005/8/layout/orgChart1"/>
    <dgm:cxn modelId="{8AD99BBE-241B-47B5-B503-E20B03C73D75}" type="presOf" srcId="{D29A35CC-B8A6-4D60-9AA7-721E89DE3A61}" destId="{414DA1B4-28C1-40E3-8E81-20BBAC477FD7}" srcOrd="0" destOrd="0" presId="urn:microsoft.com/office/officeart/2005/8/layout/orgChart1"/>
    <dgm:cxn modelId="{5333E9DA-B51B-4168-B79A-A3916B73A145}" type="presOf" srcId="{CCE703D0-D833-4347-A4D8-21B058DF6F93}" destId="{14E8CF3B-D291-42E6-B3F2-379E856B51E3}" srcOrd="0" destOrd="0" presId="urn:microsoft.com/office/officeart/2005/8/layout/orgChart1"/>
    <dgm:cxn modelId="{477108DC-3452-405E-A6CA-0F0B9C0761B8}" srcId="{C33F48B6-ABD8-4945-9E0E-2C7D252C85DA}" destId="{C0D47BA4-2537-4CC4-870B-17EBE70B12F1}" srcOrd="4" destOrd="0" parTransId="{ED08195F-CDFB-4646-B503-A26732334CE5}" sibTransId="{08E603E5-EE26-466F-9FD6-DAF0C24546D5}"/>
    <dgm:cxn modelId="{50E9C7DD-0138-464B-B472-004605C9D3E1}" type="presOf" srcId="{B653F697-015D-4AE4-A6AA-A53F010AC365}" destId="{29AEFB03-7F6E-4CA3-8A92-DDE30D29F0C7}" srcOrd="0" destOrd="0" presId="urn:microsoft.com/office/officeart/2005/8/layout/orgChart1"/>
    <dgm:cxn modelId="{E705A2F3-FBAF-4015-9075-191FE76F3E87}" srcId="{72543A90-E8E4-40AB-8E01-1B573331D195}" destId="{C33F48B6-ABD8-4945-9E0E-2C7D252C85DA}" srcOrd="0" destOrd="0" parTransId="{0BEADD24-B082-43F1-9D33-6BD34338AB2C}" sibTransId="{6419A5FF-6EE3-4C12-A343-7FB97AD6B032}"/>
    <dgm:cxn modelId="{B5B64CF6-C04C-4443-B664-21827C3967B4}" type="presOf" srcId="{C0D47BA4-2537-4CC4-870B-17EBE70B12F1}" destId="{8EBD64D1-625D-4CEE-93CB-65BB4F5FCE9F}" srcOrd="0" destOrd="0" presId="urn:microsoft.com/office/officeart/2005/8/layout/orgChart1"/>
    <dgm:cxn modelId="{107EE5FA-1FD9-4E4B-B24B-829E43715758}" type="presOf" srcId="{C0D47BA4-2537-4CC4-870B-17EBE70B12F1}" destId="{87D2AEA4-E859-4885-A1E9-DC8EC00376E0}" srcOrd="1" destOrd="0" presId="urn:microsoft.com/office/officeart/2005/8/layout/orgChart1"/>
    <dgm:cxn modelId="{D4749EFB-C312-4CF9-9AFA-B781FA9B9C1D}" type="presOf" srcId="{4DDC70AA-36CF-4172-9BF0-7BB2D6925FBF}" destId="{C0E2C31B-C782-413E-A0A9-A4C460E657C9}" srcOrd="0" destOrd="0" presId="urn:microsoft.com/office/officeart/2005/8/layout/orgChart1"/>
    <dgm:cxn modelId="{9E1BC4F5-35BF-4D58-9D0D-F484BF0C07E8}" type="presParOf" srcId="{591874BC-84AF-461D-81EE-C50C52A7187A}" destId="{E3E43448-251A-4F49-83C7-1074A4452E47}" srcOrd="0" destOrd="0" presId="urn:microsoft.com/office/officeart/2005/8/layout/orgChart1"/>
    <dgm:cxn modelId="{B8D2372C-0872-42C6-84C6-53447BD1286F}" type="presParOf" srcId="{E3E43448-251A-4F49-83C7-1074A4452E47}" destId="{E01607DD-7C6E-4D72-99A3-19103669B46E}" srcOrd="0" destOrd="0" presId="urn:microsoft.com/office/officeart/2005/8/layout/orgChart1"/>
    <dgm:cxn modelId="{7D359ACA-5198-41BB-8485-7107B39F5875}" type="presParOf" srcId="{E01607DD-7C6E-4D72-99A3-19103669B46E}" destId="{4B95A0D6-9AAD-4994-BF63-CA6A7E146CC5}" srcOrd="0" destOrd="0" presId="urn:microsoft.com/office/officeart/2005/8/layout/orgChart1"/>
    <dgm:cxn modelId="{1FD6A513-3870-4408-90E0-9F87814B7C9C}" type="presParOf" srcId="{E01607DD-7C6E-4D72-99A3-19103669B46E}" destId="{5C14DFEB-E53F-42CB-A13B-2DA7F41A46E1}" srcOrd="1" destOrd="0" presId="urn:microsoft.com/office/officeart/2005/8/layout/orgChart1"/>
    <dgm:cxn modelId="{0D917F0A-F15F-4B80-807E-189D5DCCF016}" type="presParOf" srcId="{E3E43448-251A-4F49-83C7-1074A4452E47}" destId="{CFD9567B-7A3D-465A-8CE5-76E6024FA9E2}" srcOrd="1" destOrd="0" presId="urn:microsoft.com/office/officeart/2005/8/layout/orgChart1"/>
    <dgm:cxn modelId="{6FDD44AD-14E3-438B-85E4-23397A21D336}" type="presParOf" srcId="{CFD9567B-7A3D-465A-8CE5-76E6024FA9E2}" destId="{2B31A064-2EB1-40B1-A1C8-B4614DDF8F03}" srcOrd="0" destOrd="0" presId="urn:microsoft.com/office/officeart/2005/8/layout/orgChart1"/>
    <dgm:cxn modelId="{B5E103AA-79E0-4A5F-BC47-A576220D2CBE}" type="presParOf" srcId="{CFD9567B-7A3D-465A-8CE5-76E6024FA9E2}" destId="{86E7E4FF-B5F5-4547-8C9C-A05FE947E1AF}" srcOrd="1" destOrd="0" presId="urn:microsoft.com/office/officeart/2005/8/layout/orgChart1"/>
    <dgm:cxn modelId="{29591F7D-0BDD-4318-B702-6CA21578364E}" type="presParOf" srcId="{86E7E4FF-B5F5-4547-8C9C-A05FE947E1AF}" destId="{9C711C80-BA96-479C-B75E-6A8ED4F6DD50}" srcOrd="0" destOrd="0" presId="urn:microsoft.com/office/officeart/2005/8/layout/orgChart1"/>
    <dgm:cxn modelId="{89F16EA1-1297-4F2D-871A-085D62BEE26A}" type="presParOf" srcId="{9C711C80-BA96-479C-B75E-6A8ED4F6DD50}" destId="{29AEFB03-7F6E-4CA3-8A92-DDE30D29F0C7}" srcOrd="0" destOrd="0" presId="urn:microsoft.com/office/officeart/2005/8/layout/orgChart1"/>
    <dgm:cxn modelId="{14B80FAA-C23D-47D3-8AFF-881AF7AB5ED2}" type="presParOf" srcId="{9C711C80-BA96-479C-B75E-6A8ED4F6DD50}" destId="{B3BA7822-A5EA-49D2-A79F-1A539DB7E606}" srcOrd="1" destOrd="0" presId="urn:microsoft.com/office/officeart/2005/8/layout/orgChart1"/>
    <dgm:cxn modelId="{53CAA1EA-2CBD-4556-A096-1D46AFE6813A}" type="presParOf" srcId="{86E7E4FF-B5F5-4547-8C9C-A05FE947E1AF}" destId="{CE3ED169-954F-4191-8716-94F34D53938E}" srcOrd="1" destOrd="0" presId="urn:microsoft.com/office/officeart/2005/8/layout/orgChart1"/>
    <dgm:cxn modelId="{267E54EB-7873-4A45-98E7-FF13F6612844}" type="presParOf" srcId="{86E7E4FF-B5F5-4547-8C9C-A05FE947E1AF}" destId="{1EF8944B-D0D0-4CB2-98BE-668AD938B3B7}" srcOrd="2" destOrd="0" presId="urn:microsoft.com/office/officeart/2005/8/layout/orgChart1"/>
    <dgm:cxn modelId="{50B2D8E7-AFAC-416D-8E86-C7FB3D86527A}" type="presParOf" srcId="{CFD9567B-7A3D-465A-8CE5-76E6024FA9E2}" destId="{C0E2C31B-C782-413E-A0A9-A4C460E657C9}" srcOrd="2" destOrd="0" presId="urn:microsoft.com/office/officeart/2005/8/layout/orgChart1"/>
    <dgm:cxn modelId="{753E1395-E53B-45F4-9A82-E3B7A2178218}" type="presParOf" srcId="{CFD9567B-7A3D-465A-8CE5-76E6024FA9E2}" destId="{E623375A-62D9-4834-A6E9-7562418CEA82}" srcOrd="3" destOrd="0" presId="urn:microsoft.com/office/officeart/2005/8/layout/orgChart1"/>
    <dgm:cxn modelId="{EB5B8CA6-C5DD-446C-BBFF-31BC6A5684F3}" type="presParOf" srcId="{E623375A-62D9-4834-A6E9-7562418CEA82}" destId="{63E952F6-60DF-42ED-8395-35C3019E2193}" srcOrd="0" destOrd="0" presId="urn:microsoft.com/office/officeart/2005/8/layout/orgChart1"/>
    <dgm:cxn modelId="{3C0B5C37-A59A-4470-B827-4634389F9AFF}" type="presParOf" srcId="{63E952F6-60DF-42ED-8395-35C3019E2193}" destId="{414DA1B4-28C1-40E3-8E81-20BBAC477FD7}" srcOrd="0" destOrd="0" presId="urn:microsoft.com/office/officeart/2005/8/layout/orgChart1"/>
    <dgm:cxn modelId="{1C32DDC7-D66D-4A06-A316-DE23EAF0A2D2}" type="presParOf" srcId="{63E952F6-60DF-42ED-8395-35C3019E2193}" destId="{D7F305FC-781F-4B31-A7FF-9A16BD566089}" srcOrd="1" destOrd="0" presId="urn:microsoft.com/office/officeart/2005/8/layout/orgChart1"/>
    <dgm:cxn modelId="{5B89AEF0-ED0D-4238-AF04-F135E2D0E821}" type="presParOf" srcId="{E623375A-62D9-4834-A6E9-7562418CEA82}" destId="{A2BFE3F3-191D-4A62-A62D-FCA92F50B947}" srcOrd="1" destOrd="0" presId="urn:microsoft.com/office/officeart/2005/8/layout/orgChart1"/>
    <dgm:cxn modelId="{6B2D23A3-5D72-405E-BF13-22BF556987E7}" type="presParOf" srcId="{E623375A-62D9-4834-A6E9-7562418CEA82}" destId="{4814560E-D2C8-4269-AD42-FA64B7DC94B9}" srcOrd="2" destOrd="0" presId="urn:microsoft.com/office/officeart/2005/8/layout/orgChart1"/>
    <dgm:cxn modelId="{ED586D8C-0E04-45A6-A4A6-8E5EB992871B}" type="presParOf" srcId="{CFD9567B-7A3D-465A-8CE5-76E6024FA9E2}" destId="{B567D9DD-62AC-4BD4-953A-C720BF0662CB}" srcOrd="4" destOrd="0" presId="urn:microsoft.com/office/officeart/2005/8/layout/orgChart1"/>
    <dgm:cxn modelId="{07496DBA-A8D6-4D24-8796-1EDB0F335698}" type="presParOf" srcId="{CFD9567B-7A3D-465A-8CE5-76E6024FA9E2}" destId="{7E479839-BF39-494F-9559-9005C2FFE3A8}" srcOrd="5" destOrd="0" presId="urn:microsoft.com/office/officeart/2005/8/layout/orgChart1"/>
    <dgm:cxn modelId="{35E5E3D3-3F1F-4BCA-8B5C-250D1A8FEE2F}" type="presParOf" srcId="{7E479839-BF39-494F-9559-9005C2FFE3A8}" destId="{B610309C-4AE7-4B15-8118-8A7C42B54F0D}" srcOrd="0" destOrd="0" presId="urn:microsoft.com/office/officeart/2005/8/layout/orgChart1"/>
    <dgm:cxn modelId="{3B8350A0-2925-44D0-8021-AE126F266238}" type="presParOf" srcId="{B610309C-4AE7-4B15-8118-8A7C42B54F0D}" destId="{E7DF89A8-9008-4A38-928E-DA013FDC3BC2}" srcOrd="0" destOrd="0" presId="urn:microsoft.com/office/officeart/2005/8/layout/orgChart1"/>
    <dgm:cxn modelId="{7DA451D9-634B-4696-BB11-BDB23915D616}" type="presParOf" srcId="{B610309C-4AE7-4B15-8118-8A7C42B54F0D}" destId="{B2F312A4-A0D2-461A-AF70-BB659F2F4C39}" srcOrd="1" destOrd="0" presId="urn:microsoft.com/office/officeart/2005/8/layout/orgChart1"/>
    <dgm:cxn modelId="{860113DB-A092-44A5-BADA-274A70D5B958}" type="presParOf" srcId="{7E479839-BF39-494F-9559-9005C2FFE3A8}" destId="{973D3459-8A94-419C-97FB-8123D351821C}" srcOrd="1" destOrd="0" presId="urn:microsoft.com/office/officeart/2005/8/layout/orgChart1"/>
    <dgm:cxn modelId="{679A0D56-C530-4ECD-8DA3-36F996E86380}" type="presParOf" srcId="{7E479839-BF39-494F-9559-9005C2FFE3A8}" destId="{C443A601-E996-404B-B0C0-9C78FBE8235C}" srcOrd="2" destOrd="0" presId="urn:microsoft.com/office/officeart/2005/8/layout/orgChart1"/>
    <dgm:cxn modelId="{E98526EC-C0FE-45B9-AEB5-AA669D87F3E2}" type="presParOf" srcId="{CFD9567B-7A3D-465A-8CE5-76E6024FA9E2}" destId="{14E8CF3B-D291-42E6-B3F2-379E856B51E3}" srcOrd="6" destOrd="0" presId="urn:microsoft.com/office/officeart/2005/8/layout/orgChart1"/>
    <dgm:cxn modelId="{C32C562D-AE02-4BB8-9F39-6AE94A59DC3F}" type="presParOf" srcId="{CFD9567B-7A3D-465A-8CE5-76E6024FA9E2}" destId="{CB903A30-9A9E-46E1-88FB-7443B09B7B1E}" srcOrd="7" destOrd="0" presId="urn:microsoft.com/office/officeart/2005/8/layout/orgChart1"/>
    <dgm:cxn modelId="{CE4EC716-B371-4260-9BC2-9C847AB8114D}" type="presParOf" srcId="{CB903A30-9A9E-46E1-88FB-7443B09B7B1E}" destId="{94066F84-7EA9-4AEB-9FA9-0CA2B9726D12}" srcOrd="0" destOrd="0" presId="urn:microsoft.com/office/officeart/2005/8/layout/orgChart1"/>
    <dgm:cxn modelId="{BE56F7C9-D9CF-419B-AB90-B5FC863D43E3}" type="presParOf" srcId="{94066F84-7EA9-4AEB-9FA9-0CA2B9726D12}" destId="{EAE1BEF4-3A88-4D6E-B0CB-20977BD1F7B2}" srcOrd="0" destOrd="0" presId="urn:microsoft.com/office/officeart/2005/8/layout/orgChart1"/>
    <dgm:cxn modelId="{036E18FF-7626-4444-B07F-320F527BA12E}" type="presParOf" srcId="{94066F84-7EA9-4AEB-9FA9-0CA2B9726D12}" destId="{4353CE75-327D-4B32-81FD-55CBED54365C}" srcOrd="1" destOrd="0" presId="urn:microsoft.com/office/officeart/2005/8/layout/orgChart1"/>
    <dgm:cxn modelId="{9BA9A98F-79B5-4F66-8B8B-8AECEA65E25B}" type="presParOf" srcId="{CB903A30-9A9E-46E1-88FB-7443B09B7B1E}" destId="{D8C59EFE-940D-4E96-B83C-D36D46ACB606}" srcOrd="1" destOrd="0" presId="urn:microsoft.com/office/officeart/2005/8/layout/orgChart1"/>
    <dgm:cxn modelId="{8D60FDCA-8559-4ADD-BAC9-1795C24F885D}" type="presParOf" srcId="{CB903A30-9A9E-46E1-88FB-7443B09B7B1E}" destId="{8806690A-99AC-4FC2-B737-03CA9CE9EE7C}" srcOrd="2" destOrd="0" presId="urn:microsoft.com/office/officeart/2005/8/layout/orgChart1"/>
    <dgm:cxn modelId="{767DA8F9-FD8B-4358-81C0-25A4AA80995E}" type="presParOf" srcId="{CFD9567B-7A3D-465A-8CE5-76E6024FA9E2}" destId="{4AC6CEBC-AEDD-4CAB-8DE9-06BE38391B40}" srcOrd="8" destOrd="0" presId="urn:microsoft.com/office/officeart/2005/8/layout/orgChart1"/>
    <dgm:cxn modelId="{FFE4F387-96E3-40FD-BEB8-DF607BD1D193}" type="presParOf" srcId="{CFD9567B-7A3D-465A-8CE5-76E6024FA9E2}" destId="{193032B1-654F-4834-933F-5F3259596EE0}" srcOrd="9" destOrd="0" presId="urn:microsoft.com/office/officeart/2005/8/layout/orgChart1"/>
    <dgm:cxn modelId="{CE57AB9F-D7B3-40B8-BCBB-8F9ADF77B618}" type="presParOf" srcId="{193032B1-654F-4834-933F-5F3259596EE0}" destId="{15C4A779-7631-4C2D-BD61-27ED9331AD6D}" srcOrd="0" destOrd="0" presId="urn:microsoft.com/office/officeart/2005/8/layout/orgChart1"/>
    <dgm:cxn modelId="{F5D7E254-8C32-43BC-94C2-ABBA74B43AE3}" type="presParOf" srcId="{15C4A779-7631-4C2D-BD61-27ED9331AD6D}" destId="{8EBD64D1-625D-4CEE-93CB-65BB4F5FCE9F}" srcOrd="0" destOrd="0" presId="urn:microsoft.com/office/officeart/2005/8/layout/orgChart1"/>
    <dgm:cxn modelId="{1A738581-3540-4F2F-8879-B1637BDF9BD1}" type="presParOf" srcId="{15C4A779-7631-4C2D-BD61-27ED9331AD6D}" destId="{87D2AEA4-E859-4885-A1E9-DC8EC00376E0}" srcOrd="1" destOrd="0" presId="urn:microsoft.com/office/officeart/2005/8/layout/orgChart1"/>
    <dgm:cxn modelId="{9BEC13FF-770E-41E7-81E0-856F94E46019}" type="presParOf" srcId="{193032B1-654F-4834-933F-5F3259596EE0}" destId="{3F054B92-A6DF-4BF4-970B-A8C14A017700}" srcOrd="1" destOrd="0" presId="urn:microsoft.com/office/officeart/2005/8/layout/orgChart1"/>
    <dgm:cxn modelId="{564F24B5-FF7F-4BBC-97AF-611FF6EEA2ED}" type="presParOf" srcId="{193032B1-654F-4834-933F-5F3259596EE0}" destId="{D257938D-09A8-43C6-807D-96536C549FD8}" srcOrd="2" destOrd="0" presId="urn:microsoft.com/office/officeart/2005/8/layout/orgChart1"/>
    <dgm:cxn modelId="{7BE34363-749A-4720-A2C2-B6D9E4C7C598}" type="presParOf" srcId="{E3E43448-251A-4F49-83C7-1074A4452E47}" destId="{03659B8A-B4E9-480F-9907-7A78089925C2}" srcOrd="2" destOrd="0" presId="urn:microsoft.com/office/officeart/2005/8/layout/orgChart1"/>
    <dgm:cxn modelId="{E9B73FD2-0E17-4A87-8BE1-31B2A69B6CC8}" type="presParOf" srcId="{591874BC-84AF-461D-81EE-C50C52A7187A}" destId="{4B8FC279-D429-4A5C-86E6-ADE3BA87F6CB}" srcOrd="1" destOrd="0" presId="urn:microsoft.com/office/officeart/2005/8/layout/orgChart1"/>
    <dgm:cxn modelId="{D403A4CE-4839-4F2C-81CF-3C21756B343D}" type="presParOf" srcId="{4B8FC279-D429-4A5C-86E6-ADE3BA87F6CB}" destId="{F58AD64C-C600-43A6-8EEE-2A9F1203D34B}" srcOrd="0" destOrd="0" presId="urn:microsoft.com/office/officeart/2005/8/layout/orgChart1"/>
    <dgm:cxn modelId="{856A1D04-E56E-411D-96E2-3803F7CCFB4C}" type="presParOf" srcId="{F58AD64C-C600-43A6-8EEE-2A9F1203D34B}" destId="{3BAF04F5-810B-43ED-8B47-EE15AE749488}" srcOrd="0" destOrd="0" presId="urn:microsoft.com/office/officeart/2005/8/layout/orgChart1"/>
    <dgm:cxn modelId="{CE04EA4F-2F2E-4A12-8495-00CDFD6CF008}" type="presParOf" srcId="{F58AD64C-C600-43A6-8EEE-2A9F1203D34B}" destId="{CA803133-3B80-4938-9799-188422CCFC9F}" srcOrd="1" destOrd="0" presId="urn:microsoft.com/office/officeart/2005/8/layout/orgChart1"/>
    <dgm:cxn modelId="{FA04BB8E-3B44-4DE1-AE25-DE15A644FA19}" type="presParOf" srcId="{4B8FC279-D429-4A5C-86E6-ADE3BA87F6CB}" destId="{23CB39A3-35E4-4196-9A86-7E87B951495B}" srcOrd="1" destOrd="0" presId="urn:microsoft.com/office/officeart/2005/8/layout/orgChart1"/>
    <dgm:cxn modelId="{B5770065-4EED-45B1-9DA9-44E4BB8D2518}" type="presParOf" srcId="{4B8FC279-D429-4A5C-86E6-ADE3BA87F6CB}" destId="{39009B39-9349-481C-AF70-D702896E8F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6CEBC-AEDD-4CAB-8DE9-06BE38391B40}">
      <dsp:nvSpPr>
        <dsp:cNvPr id="0" name=""/>
        <dsp:cNvSpPr/>
      </dsp:nvSpPr>
      <dsp:spPr>
        <a:xfrm>
          <a:off x="5900649" y="1019930"/>
          <a:ext cx="4889428" cy="2824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2250"/>
              </a:lnTo>
              <a:lnTo>
                <a:pt x="4889428" y="2612250"/>
              </a:lnTo>
              <a:lnTo>
                <a:pt x="4889428" y="2824395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8CF3B-D291-42E6-B3F2-379E856B51E3}">
      <dsp:nvSpPr>
        <dsp:cNvPr id="0" name=""/>
        <dsp:cNvSpPr/>
      </dsp:nvSpPr>
      <dsp:spPr>
        <a:xfrm>
          <a:off x="5900649" y="1019930"/>
          <a:ext cx="2444714" cy="2824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2250"/>
              </a:lnTo>
              <a:lnTo>
                <a:pt x="2444714" y="2612250"/>
              </a:lnTo>
              <a:lnTo>
                <a:pt x="2444714" y="2824395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7D9DD-62AC-4BD4-953A-C720BF0662CB}">
      <dsp:nvSpPr>
        <dsp:cNvPr id="0" name=""/>
        <dsp:cNvSpPr/>
      </dsp:nvSpPr>
      <dsp:spPr>
        <a:xfrm>
          <a:off x="5854929" y="1019930"/>
          <a:ext cx="91440" cy="2824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4395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2C31B-C782-413E-A0A9-A4C460E657C9}">
      <dsp:nvSpPr>
        <dsp:cNvPr id="0" name=""/>
        <dsp:cNvSpPr/>
      </dsp:nvSpPr>
      <dsp:spPr>
        <a:xfrm>
          <a:off x="3455935" y="1019930"/>
          <a:ext cx="2444714" cy="2824395"/>
        </a:xfrm>
        <a:custGeom>
          <a:avLst/>
          <a:gdLst/>
          <a:ahLst/>
          <a:cxnLst/>
          <a:rect l="0" t="0" r="0" b="0"/>
          <a:pathLst>
            <a:path>
              <a:moveTo>
                <a:pt x="2444714" y="0"/>
              </a:moveTo>
              <a:lnTo>
                <a:pt x="2444714" y="2612250"/>
              </a:lnTo>
              <a:lnTo>
                <a:pt x="0" y="2612250"/>
              </a:lnTo>
              <a:lnTo>
                <a:pt x="0" y="2824395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1A064-2EB1-40B1-A1C8-B4614DDF8F03}">
      <dsp:nvSpPr>
        <dsp:cNvPr id="0" name=""/>
        <dsp:cNvSpPr/>
      </dsp:nvSpPr>
      <dsp:spPr>
        <a:xfrm>
          <a:off x="1011220" y="1019930"/>
          <a:ext cx="4889428" cy="2824395"/>
        </a:xfrm>
        <a:custGeom>
          <a:avLst/>
          <a:gdLst/>
          <a:ahLst/>
          <a:cxnLst/>
          <a:rect l="0" t="0" r="0" b="0"/>
          <a:pathLst>
            <a:path>
              <a:moveTo>
                <a:pt x="4889428" y="0"/>
              </a:moveTo>
              <a:lnTo>
                <a:pt x="4889428" y="2612250"/>
              </a:lnTo>
              <a:lnTo>
                <a:pt x="0" y="2612250"/>
              </a:lnTo>
              <a:lnTo>
                <a:pt x="0" y="2824395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5A0D6-9AAD-4994-BF63-CA6A7E146CC5}">
      <dsp:nvSpPr>
        <dsp:cNvPr id="0" name=""/>
        <dsp:cNvSpPr/>
      </dsp:nvSpPr>
      <dsp:spPr>
        <a:xfrm>
          <a:off x="4221767" y="0"/>
          <a:ext cx="3357764" cy="1019930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>
              <a:latin typeface="+mj-lt"/>
            </a:rPr>
            <a:t>Förvaltningsdirektör</a:t>
          </a:r>
        </a:p>
      </dsp:txBody>
      <dsp:txXfrm>
        <a:off x="4221767" y="0"/>
        <a:ext cx="3357764" cy="1019930"/>
      </dsp:txXfrm>
    </dsp:sp>
    <dsp:sp modelId="{29AEFB03-7F6E-4CA3-8A92-DDE30D29F0C7}">
      <dsp:nvSpPr>
        <dsp:cNvPr id="0" name=""/>
        <dsp:cNvSpPr/>
      </dsp:nvSpPr>
      <dsp:spPr>
        <a:xfrm>
          <a:off x="1008" y="3844325"/>
          <a:ext cx="2020425" cy="1010212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Arbete och</a:t>
          </a:r>
          <a:b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</a:br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försörjning</a:t>
          </a:r>
        </a:p>
      </dsp:txBody>
      <dsp:txXfrm>
        <a:off x="1008" y="3844325"/>
        <a:ext cx="2020425" cy="1010212"/>
      </dsp:txXfrm>
    </dsp:sp>
    <dsp:sp modelId="{414DA1B4-28C1-40E3-8E81-20BBAC477FD7}">
      <dsp:nvSpPr>
        <dsp:cNvPr id="0" name=""/>
        <dsp:cNvSpPr/>
      </dsp:nvSpPr>
      <dsp:spPr>
        <a:xfrm>
          <a:off x="2445722" y="3844325"/>
          <a:ext cx="2020425" cy="1010212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Bistånd och förebyggande</a:t>
          </a:r>
          <a:b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</a:br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verksamhet  </a:t>
          </a:r>
        </a:p>
      </dsp:txBody>
      <dsp:txXfrm>
        <a:off x="2445722" y="3844325"/>
        <a:ext cx="2020425" cy="1010212"/>
      </dsp:txXfrm>
    </dsp:sp>
    <dsp:sp modelId="{E7DF89A8-9008-4A38-928E-DA013FDC3BC2}">
      <dsp:nvSpPr>
        <dsp:cNvPr id="0" name=""/>
        <dsp:cNvSpPr/>
      </dsp:nvSpPr>
      <dsp:spPr>
        <a:xfrm>
          <a:off x="4890436" y="3844325"/>
          <a:ext cx="2020425" cy="1010212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Individ och</a:t>
          </a:r>
          <a:b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</a:br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familjeomsorg</a:t>
          </a:r>
        </a:p>
      </dsp:txBody>
      <dsp:txXfrm>
        <a:off x="4890436" y="3844325"/>
        <a:ext cx="2020425" cy="1010212"/>
      </dsp:txXfrm>
    </dsp:sp>
    <dsp:sp modelId="{EAE1BEF4-3A88-4D6E-B0CB-20977BD1F7B2}">
      <dsp:nvSpPr>
        <dsp:cNvPr id="0" name=""/>
        <dsp:cNvSpPr/>
      </dsp:nvSpPr>
      <dsp:spPr>
        <a:xfrm>
          <a:off x="7335151" y="3844325"/>
          <a:ext cx="2020425" cy="1010212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Stöd och</a:t>
          </a:r>
          <a:b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</a:br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insatser </a:t>
          </a:r>
        </a:p>
      </dsp:txBody>
      <dsp:txXfrm>
        <a:off x="7335151" y="3844325"/>
        <a:ext cx="2020425" cy="1010212"/>
      </dsp:txXfrm>
    </dsp:sp>
    <dsp:sp modelId="{8EBD64D1-625D-4CEE-93CB-65BB4F5FCE9F}">
      <dsp:nvSpPr>
        <dsp:cNvPr id="0" name=""/>
        <dsp:cNvSpPr/>
      </dsp:nvSpPr>
      <dsp:spPr>
        <a:xfrm>
          <a:off x="9779865" y="3844325"/>
          <a:ext cx="2020425" cy="1010212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Särskilda</a:t>
          </a:r>
          <a:b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</a:br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boenden</a:t>
          </a:r>
          <a:b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</a:br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och HS</a:t>
          </a:r>
        </a:p>
      </dsp:txBody>
      <dsp:txXfrm>
        <a:off x="9779865" y="3844325"/>
        <a:ext cx="2020425" cy="1010212"/>
      </dsp:txXfrm>
    </dsp:sp>
    <dsp:sp modelId="{3BAF04F5-810B-43ED-8B47-EE15AE749488}">
      <dsp:nvSpPr>
        <dsp:cNvPr id="0" name=""/>
        <dsp:cNvSpPr/>
      </dsp:nvSpPr>
      <dsp:spPr>
        <a:xfrm>
          <a:off x="3196987" y="1576024"/>
          <a:ext cx="2127729" cy="1010212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Verksamhetsstöd</a:t>
          </a:r>
          <a:b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</a:br>
          <a:r>
            <a:rPr lang="sv-SE" sz="20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 och utveckling</a:t>
          </a:r>
        </a:p>
      </dsp:txBody>
      <dsp:txXfrm>
        <a:off x="3196987" y="1576024"/>
        <a:ext cx="2127729" cy="1010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47D0E73-A6F7-451D-AA07-777EAC5332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3CAE9B4-E6AD-41B1-82E2-A6B1BDB6EF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007CB-1173-4821-A8C9-A2B4DCBBDDD2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2582098-6DBF-465E-A0AA-FB253F15CD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8094430-50CD-4534-9CB1-CD0CD5A334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AE46-06EB-4F0D-999E-4FD1E74065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53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15E2-C6C9-401D-9E09-216972CD6236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7AB13-884B-48E2-B22F-BA5895D40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07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056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14438"/>
            <a:ext cx="9799654" cy="169873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8975" y="3375213"/>
            <a:ext cx="9799654" cy="793019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Underrubrik/ingress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676" y="4447242"/>
            <a:ext cx="9799937" cy="6048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sv-SE" dirty="0"/>
              <a:t>Klicka och ange månad och år</a:t>
            </a:r>
          </a:p>
        </p:txBody>
      </p:sp>
    </p:spTree>
    <p:extLst>
      <p:ext uri="{BB962C8B-B14F-4D97-AF65-F5344CB8AC3E}">
        <p14:creationId xmlns:p14="http://schemas.microsoft.com/office/powerpoint/2010/main" val="399228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2 färgrut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7231C83-E522-46E7-A3DE-DCD624C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099" y="1213200"/>
            <a:ext cx="56916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1423" y="1213200"/>
            <a:ext cx="56916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099" y="1569034"/>
            <a:ext cx="5691600" cy="627489"/>
          </a:xfrm>
        </p:spPr>
        <p:txBody>
          <a:bodyPr lIns="270000" rIns="27000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1098" y="2322000"/>
            <a:ext cx="5691600" cy="3758400"/>
          </a:xfrm>
        </p:spPr>
        <p:txBody>
          <a:bodyPr lIns="270000" tIns="0" rIns="27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74" y="1569034"/>
            <a:ext cx="5691600" cy="627489"/>
          </a:xfrm>
        </p:spPr>
        <p:txBody>
          <a:bodyPr lIns="270000" rIns="36000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8198" y="2322000"/>
            <a:ext cx="5691600" cy="3758400"/>
          </a:xfrm>
        </p:spPr>
        <p:txBody>
          <a:bodyPr lIns="270000" tIns="0" rIns="27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6798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5691600" cy="720000"/>
          </a:xfrm>
        </p:spPr>
        <p:txBody>
          <a:bodyPr r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5691600" cy="4863600"/>
          </a:xfrm>
        </p:spPr>
        <p:txBody>
          <a:bodyPr r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1600" y="360363"/>
            <a:ext cx="56916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71874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9999" y="360363"/>
            <a:ext cx="56916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1600" y="360001"/>
            <a:ext cx="56916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6231600" y="1220400"/>
            <a:ext cx="5691600" cy="4863600"/>
          </a:xfrm>
        </p:spPr>
        <p:txBody>
          <a:bodyPr l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0203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8800" y="360001"/>
            <a:ext cx="37044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8218800" y="1214438"/>
            <a:ext cx="3704400" cy="4864100"/>
          </a:xfrm>
        </p:spPr>
        <p:txBody>
          <a:bodyPr l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001"/>
            <a:ext cx="7678800" cy="57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425305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116532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20508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56916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7497BEA8-51D2-43C1-95AE-EC9BF8F58C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1600" y="360363"/>
            <a:ext cx="5689675" cy="2725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70409657-2091-44D2-818E-E58800D8F0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31600" y="3353338"/>
            <a:ext cx="5689675" cy="2725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58688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BCB19C2-8694-44AB-8546-DF9F0D8CB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</p:spTree>
    <p:extLst>
      <p:ext uri="{BB962C8B-B14F-4D97-AF65-F5344CB8AC3E}">
        <p14:creationId xmlns:p14="http://schemas.microsoft.com/office/powerpoint/2010/main" val="186234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2074769"/>
            <a:ext cx="9799200" cy="2708462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72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1025302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72988"/>
            <a:ext cx="9799200" cy="164018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Tackfras/avslutningsfras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4000" y="3375213"/>
            <a:ext cx="9799200" cy="457435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ditt namn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3832648"/>
            <a:ext cx="9799200" cy="45937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</a:lstStyle>
          <a:p>
            <a:pPr lvl="0"/>
            <a:r>
              <a:rPr lang="sv-SE" dirty="0"/>
              <a:t>Klicka och skriv enhet/nämnd/förvaltning/avdelning</a:t>
            </a:r>
          </a:p>
        </p:txBody>
      </p:sp>
    </p:spTree>
    <p:extLst>
      <p:ext uri="{BB962C8B-B14F-4D97-AF65-F5344CB8AC3E}">
        <p14:creationId xmlns:p14="http://schemas.microsoft.com/office/powerpoint/2010/main" val="384115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98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788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8668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b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116640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544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5691600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1423" y="1220400"/>
            <a:ext cx="5691600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1649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vä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788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8218800" y="1220400"/>
            <a:ext cx="3704400" cy="4863600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4041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44400" y="1220400"/>
            <a:ext cx="7678800" cy="4863600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6417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444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innehåll 6"/>
          <p:cNvSpPr>
            <a:spLocks noGrp="1"/>
          </p:cNvSpPr>
          <p:nvPr>
            <p:ph sz="quarter" idx="15" hasCustomPrompt="1"/>
          </p:nvPr>
        </p:nvSpPr>
        <p:spPr>
          <a:xfrm>
            <a:off x="82188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0837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underrubri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1569034"/>
            <a:ext cx="5691600" cy="627489"/>
          </a:xfrm>
        </p:spPr>
        <p:txBody>
          <a:bodyPr lIns="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2322311"/>
            <a:ext cx="5691600" cy="3758444"/>
          </a:xfrm>
        </p:spPr>
        <p:txBody>
          <a:bodyPr tIns="0" b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1423" y="1569034"/>
            <a:ext cx="5691600" cy="627489"/>
          </a:xfrm>
        </p:spPr>
        <p:txBody>
          <a:bodyPr lIns="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1423" y="2322311"/>
            <a:ext cx="5691600" cy="3758443"/>
          </a:xfr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9797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ehållsdel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0000" y="1213200"/>
            <a:ext cx="116640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569034"/>
            <a:ext cx="7678800" cy="627489"/>
          </a:xfrm>
        </p:spPr>
        <p:txBody>
          <a:bodyPr lIns="27000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2322000"/>
            <a:ext cx="7678800" cy="3758400"/>
          </a:xfrm>
        </p:spPr>
        <p:txBody>
          <a:bodyPr lIns="270000" tIns="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191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69823" y="360001"/>
            <a:ext cx="11653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9823" y="1220400"/>
            <a:ext cx="11653200" cy="48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71701" y="6273391"/>
            <a:ext cx="1261601" cy="391861"/>
          </a:xfrm>
          <a:prstGeom prst="rect">
            <a:avLst/>
          </a:prstGeom>
        </p:spPr>
      </p:pic>
      <p:pic>
        <p:nvPicPr>
          <p:cNvPr id="11" name="Bildobjek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795063" y="6344115"/>
            <a:ext cx="10134067" cy="274241"/>
          </a:xfrm>
          <a:prstGeom prst="rect">
            <a:avLst/>
          </a:prstGeom>
        </p:spPr>
      </p:pic>
      <p:sp>
        <p:nvSpPr>
          <p:cNvPr id="4" name="xxLanguageTextBox">
            <a:extLst>
              <a:ext uri="{FF2B5EF4-FFF2-40B4-BE49-F238E27FC236}">
                <a16:creationId xmlns:a16="http://schemas.microsoft.com/office/drawing/2014/main" id="{56FC907D-795D-8083-3030-5D0619B15AF6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781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1" r:id="rId2"/>
    <p:sldLayoutId id="2147483684" r:id="rId3"/>
    <p:sldLayoutId id="2147483677" r:id="rId4"/>
    <p:sldLayoutId id="2147483682" r:id="rId5"/>
    <p:sldLayoutId id="2147483683" r:id="rId6"/>
    <p:sldLayoutId id="2147483678" r:id="rId7"/>
    <p:sldLayoutId id="2147483685" r:id="rId8"/>
    <p:sldLayoutId id="2147483689" r:id="rId9"/>
    <p:sldLayoutId id="2147483697" r:id="rId10"/>
    <p:sldLayoutId id="2147483690" r:id="rId11"/>
    <p:sldLayoutId id="2147483691" r:id="rId12"/>
    <p:sldLayoutId id="2147483693" r:id="rId13"/>
    <p:sldLayoutId id="2147483692" r:id="rId14"/>
    <p:sldLayoutId id="2147483694" r:id="rId15"/>
    <p:sldLayoutId id="2147483679" r:id="rId16"/>
    <p:sldLayoutId id="2147483695" r:id="rId17"/>
    <p:sldLayoutId id="2147483696" r:id="rId1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800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6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975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62000" indent="-179388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66" userDrawn="1">
          <p15:clr>
            <a:srgbClr val="F26B43"/>
          </p15:clr>
        </p15:guide>
        <p15:guide id="3" pos="7519" userDrawn="1">
          <p15:clr>
            <a:srgbClr val="F26B43"/>
          </p15:clr>
        </p15:guide>
        <p15:guide id="6" orient="horz" pos="221" userDrawn="1">
          <p15:clr>
            <a:srgbClr val="F26B43"/>
          </p15:clr>
        </p15:guide>
        <p15:guide id="7" orient="horz" pos="3829" userDrawn="1">
          <p15:clr>
            <a:srgbClr val="F26B43"/>
          </p15:clr>
        </p15:guide>
        <p15:guide id="8" orient="horz" pos="7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AA8113F6-E4BD-21D5-4E62-93886A98C709}"/>
              </a:ext>
            </a:extLst>
          </p:cNvPr>
          <p:cNvCxnSpPr>
            <a:cxnSpLocks/>
          </p:cNvCxnSpPr>
          <p:nvPr/>
        </p:nvCxnSpPr>
        <p:spPr>
          <a:xfrm>
            <a:off x="5005185" y="3523542"/>
            <a:ext cx="111492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D763F473-6939-01D3-AE54-30C48957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7030A0"/>
                </a:solidFill>
              </a:rPr>
              <a:t>Social – och äldreförvaltningens organisation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96939323-DE6B-EB3A-B2B6-FEEF6FFA1DE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98772511"/>
              </p:ext>
            </p:extLst>
          </p:nvPr>
        </p:nvGraphicFramePr>
        <p:xfrm>
          <a:off x="215501" y="1347870"/>
          <a:ext cx="11801299" cy="4946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56896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Haninge kommun">
  <a:themeElements>
    <a:clrScheme name="Haninge kommun - 1">
      <a:dk1>
        <a:sysClr val="windowText" lastClr="000000"/>
      </a:dk1>
      <a:lt1>
        <a:sysClr val="window" lastClr="FFFFFF"/>
      </a:lt1>
      <a:dk2>
        <a:srgbClr val="0000FF"/>
      </a:dk2>
      <a:lt2>
        <a:srgbClr val="FFFFFF"/>
      </a:lt2>
      <a:accent1>
        <a:srgbClr val="0081C5"/>
      </a:accent1>
      <a:accent2>
        <a:srgbClr val="E28F27"/>
      </a:accent2>
      <a:accent3>
        <a:srgbClr val="DC4228"/>
      </a:accent3>
      <a:accent4>
        <a:srgbClr val="8FB63F"/>
      </a:accent4>
      <a:accent5>
        <a:srgbClr val="582C83"/>
      </a:accent5>
      <a:accent6>
        <a:srgbClr val="A77550"/>
      </a:accent6>
      <a:hlink>
        <a:srgbClr val="0000FF"/>
      </a:hlink>
      <a:folHlink>
        <a:srgbClr val="800080"/>
      </a:folHlink>
    </a:clrScheme>
    <a:fontScheme name="I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aninge kommun ny.potx" id="{5A37C318-071D-441B-9F0B-3DB97AD77FF9}" vid="{E70370BB-CC2A-4843-888E-17344F3D1D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</Words>
  <Application>Microsoft Office PowerPoint</Application>
  <PresentationFormat>Bredbild</PresentationFormat>
  <Paragraphs>9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Corbel</vt:lpstr>
      <vt:lpstr>Haninge kommun</vt:lpstr>
      <vt:lpstr>Social – och äldreförvaltningens organisation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PowerPoint-mallen</dc:title>
  <dc:creator>Mikael Högskoog</dc:creator>
  <cp:lastModifiedBy>Mikael Högskoog</cp:lastModifiedBy>
  <cp:revision>5</cp:revision>
  <dcterms:created xsi:type="dcterms:W3CDTF">2020-01-15T11:02:53Z</dcterms:created>
  <dcterms:modified xsi:type="dcterms:W3CDTF">2023-05-23T12:07:41Z</dcterms:modified>
</cp:coreProperties>
</file>