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55" autoAdjust="0"/>
  </p:normalViewPr>
  <p:slideViewPr>
    <p:cSldViewPr snapToGrid="0" showGuides="1">
      <p:cViewPr varScale="1">
        <p:scale>
          <a:sx n="75" d="100"/>
          <a:sy n="75" d="100"/>
        </p:scale>
        <p:origin x="2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987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788FBDF2-AF93-3510-1D12-1D1EB2B872A4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hyperlink" Target="https://intranet.haninge.se/support-och-stod/it-och-telefoni/telefoni/information-om-nya-telefonilosning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Så kodar du din telefon i Tele2-appen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0000" y="1220400"/>
            <a:ext cx="11411717" cy="4863600"/>
          </a:xfrm>
        </p:spPr>
        <p:txBody>
          <a:bodyPr>
            <a:normAutofit/>
          </a:bodyPr>
          <a:lstStyle/>
          <a:p>
            <a:r>
              <a:rPr lang="sv-SE" sz="1600" dirty="0"/>
              <a:t>Manual finns på HINT: </a:t>
            </a:r>
            <a:r>
              <a:rPr lang="sv-SE" sz="1600" dirty="0">
                <a:hlinkClick r:id="rId4"/>
              </a:rPr>
              <a:t>https://intranet.haninge.se/support-och-stod/it-och-telefoni/telefoni/information-om-nya-telefonilosningen/</a:t>
            </a:r>
            <a:endParaRPr lang="sv-SE" sz="1600" dirty="0"/>
          </a:p>
          <a:p>
            <a:r>
              <a:rPr lang="sv-SE" sz="1600" dirty="0"/>
              <a:t>Har du en telefon som sköts av kommunen så finns denna </a:t>
            </a:r>
            <a:r>
              <a:rPr lang="sv-SE" sz="1600" dirty="0" err="1"/>
              <a:t>app</a:t>
            </a:r>
            <a:r>
              <a:rPr lang="sv-SE" sz="1600" dirty="0"/>
              <a:t> som standard i </a:t>
            </a:r>
            <a:r>
              <a:rPr lang="sv-SE" sz="1600"/>
              <a:t>din telefon.</a:t>
            </a:r>
            <a:endParaRPr lang="sv-SE" sz="16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C95E3E-CBEE-9E86-E22F-9B2DA445A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17" y="2233363"/>
            <a:ext cx="8089696" cy="3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3A2B00-DCFA-5AFC-E58C-CE0F6C29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Att redigera ”Min information”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CAB757-F398-A400-5DCF-1D25BD19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43" y="0"/>
            <a:ext cx="2909551" cy="586390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61D6B67-6202-7562-36BD-1DFD7A4B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88" y="0"/>
            <a:ext cx="2772659" cy="586390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E28CBCD-11BF-8F90-3E47-58C7C0038A0D}"/>
              </a:ext>
            </a:extLst>
          </p:cNvPr>
          <p:cNvSpPr/>
          <p:nvPr/>
        </p:nvSpPr>
        <p:spPr>
          <a:xfrm>
            <a:off x="457200" y="3265713"/>
            <a:ext cx="3664131" cy="250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roll: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Arbete Mobil  - Ditt mobilnummer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Arbete Fast - Visar ditt 08-606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Växel - Visar 08-606 7000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Dolt - Visar ”Dolt nummer”</a:t>
            </a:r>
          </a:p>
          <a:p>
            <a:pPr algn="ctr"/>
            <a:endParaRPr lang="sv-S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8D94AA19-0466-E81B-DBC1-F87F5C7A70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3660" y="1090749"/>
            <a:ext cx="4202500" cy="2058355"/>
          </a:xfrm>
        </p:spPr>
      </p:pic>
    </p:spTree>
    <p:extLst>
      <p:ext uri="{BB962C8B-B14F-4D97-AF65-F5344CB8AC3E}">
        <p14:creationId xmlns:p14="http://schemas.microsoft.com/office/powerpoint/2010/main" val="38708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1E770-62AE-642F-1768-9F377C41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64" y="2129535"/>
            <a:ext cx="4970869" cy="1053932"/>
          </a:xfrm>
        </p:spPr>
        <p:txBody>
          <a:bodyPr>
            <a:normAutofit/>
          </a:bodyPr>
          <a:lstStyle/>
          <a:p>
            <a:r>
              <a:rPr lang="sv-SE" sz="2400" dirty="0"/>
              <a:t>I en I-</a:t>
            </a:r>
            <a:r>
              <a:rPr lang="sv-SE" sz="2400" dirty="0" err="1"/>
              <a:t>phone</a:t>
            </a:r>
            <a:r>
              <a:rPr lang="sv-SE" sz="2400" dirty="0"/>
              <a:t> ser det annorlunda ut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B2052D0-C851-337F-BB97-B6685713A7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82741" y="1197292"/>
            <a:ext cx="4648200" cy="4371975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40A183B-A7CA-2E94-59EE-40F1E9E71DB0}"/>
              </a:ext>
            </a:extLst>
          </p:cNvPr>
          <p:cNvSpPr txBox="1"/>
          <p:nvPr/>
        </p:nvSpPr>
        <p:spPr>
          <a:xfrm>
            <a:off x="567267" y="3292001"/>
            <a:ext cx="3166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Där hittar du ”jag” på samma sida som du har dina aktiviteter/hänvisningar.</a:t>
            </a:r>
          </a:p>
        </p:txBody>
      </p:sp>
    </p:spTree>
    <p:extLst>
      <p:ext uri="{BB962C8B-B14F-4D97-AF65-F5344CB8AC3E}">
        <p14:creationId xmlns:p14="http://schemas.microsoft.com/office/powerpoint/2010/main" val="365731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E6980-A62C-B6C1-1E66-D06A394F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5" y="195486"/>
            <a:ext cx="4090335" cy="820513"/>
          </a:xfrm>
        </p:spPr>
        <p:txBody>
          <a:bodyPr>
            <a:noAutofit/>
          </a:bodyPr>
          <a:lstStyle/>
          <a:p>
            <a:r>
              <a:rPr lang="sv-SE" sz="2400" dirty="0"/>
              <a:t>Frånvaro/Aktivitet/</a:t>
            </a:r>
            <a:br>
              <a:rPr lang="sv-SE" sz="2400" dirty="0"/>
            </a:br>
            <a:r>
              <a:rPr lang="sv-SE" sz="2400" dirty="0"/>
              <a:t>Hänvisning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5309257-6D32-D8BA-3A5A-DF1DCB3090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55969" y="1080001"/>
            <a:ext cx="2270301" cy="4862512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3F328F9-96A6-2114-2F90-A63C8B65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273" y="1080001"/>
            <a:ext cx="2270300" cy="48625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343B4D8-A300-5403-62DD-63EE0CF4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7" y="3044078"/>
            <a:ext cx="4362450" cy="12001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B9F7B9E-21DF-053D-88B7-505ED8A78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87" y="1295277"/>
            <a:ext cx="35814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4763F-EDFA-91C1-1405-6F135C91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/>
              <a:t>Medlem i ACD grupp (gruppnummer)</a:t>
            </a:r>
            <a:br>
              <a:rPr lang="sv-SE" sz="1800" dirty="0"/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ACD står för Automatik Call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Distributor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800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9879DBED-EC10-ABF9-568D-DFC10136C2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9998" y="1220788"/>
            <a:ext cx="2322252" cy="4862512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4880D78-C6D0-3AB6-36AF-F649E26C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728" y="1220786"/>
            <a:ext cx="2482990" cy="486251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425EB2A-E939-54D9-018D-33244F2B9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02" y="2422431"/>
            <a:ext cx="52673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1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62E95-EA2B-66A3-8ACF-9B985ABE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Framtida hänvisning &amp; </a:t>
            </a:r>
            <a:r>
              <a:rPr lang="sv-SE" sz="3600" dirty="0" err="1"/>
              <a:t>aktivitetsomstyrning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80AA78-1DEC-638F-F2B7-F665293F45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3ED74F-A019-5806-01BC-4DE75F7C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8" y="1080001"/>
            <a:ext cx="9045389" cy="50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6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3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582C83"/>
      </a:accent1>
      <a:accent2>
        <a:srgbClr val="8FB63F"/>
      </a:accent2>
      <a:accent3>
        <a:srgbClr val="DC4228"/>
      </a:accent3>
      <a:accent4>
        <a:srgbClr val="0081C5"/>
      </a:accent4>
      <a:accent5>
        <a:srgbClr val="E28F27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3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582C83"/>
    </a:accent1>
    <a:accent2>
      <a:srgbClr val="8FB63F"/>
    </a:accent2>
    <a:accent3>
      <a:srgbClr val="DC4228"/>
    </a:accent3>
    <a:accent4>
      <a:srgbClr val="0081C5"/>
    </a:accent4>
    <a:accent5>
      <a:srgbClr val="E28F27"/>
    </a:accent5>
    <a:accent6>
      <a:srgbClr val="A7755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Office PowerPoint</Application>
  <PresentationFormat>Bredbild</PresentationFormat>
  <Paragraphs>20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Haninge kommun</vt:lpstr>
      <vt:lpstr>Så kodar du din telefon i Tele2-appen</vt:lpstr>
      <vt:lpstr>Att redigera ”Min information”</vt:lpstr>
      <vt:lpstr>I en I-phone ser det annorlunda ut</vt:lpstr>
      <vt:lpstr>Frånvaro/Aktivitet/ Hänvisning</vt:lpstr>
      <vt:lpstr>Medlem i ACD grupp (gruppnummer)   ACD står för Automatik Call Distributor </vt:lpstr>
      <vt:lpstr>Framtida hänvisning &amp; aktivitetsomstyrning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Elisabet Werner</cp:lastModifiedBy>
  <cp:revision>299</cp:revision>
  <dcterms:created xsi:type="dcterms:W3CDTF">2020-01-15T11:02:53Z</dcterms:created>
  <dcterms:modified xsi:type="dcterms:W3CDTF">2022-12-07T12:48:16Z</dcterms:modified>
</cp:coreProperties>
</file>